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0"/>
  </p:notesMasterIdLst>
  <p:sldIdLst>
    <p:sldId id="260" r:id="rId5"/>
    <p:sldId id="262" r:id="rId6"/>
    <p:sldId id="259" r:id="rId7"/>
    <p:sldId id="263" r:id="rId8"/>
    <p:sldId id="261" r:id="rId9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5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E68F0E-997E-B24E-6593-6D0F261F0BC4}" name="Kozakiewicz Nicolai PHSG" initials="KNP" userId="S::Nicolai.Kozakiewicz@phsg.ch::f8434904-9294-4f12-aeb8-63b326a5a462" providerId="AD"/>
  <p188:author id="{7BA3F446-22F0-A7A7-AB1C-4669C1C42ED6}" name="Bieri Silvan PHSG" initials="BP" userId="S::silvan.bieri@phsg.ch::336b3691-f2db-47ed-9808-f47e6c6ac4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2B02"/>
    <a:srgbClr val="B07245"/>
    <a:srgbClr val="7A5F4B"/>
    <a:srgbClr val="C68532"/>
    <a:srgbClr val="CCA36E"/>
    <a:srgbClr val="62A8E5"/>
    <a:srgbClr val="AA4C7D"/>
    <a:srgbClr val="5FAC22"/>
    <a:srgbClr val="7A6143"/>
    <a:srgbClr val="958B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14A2A8-C54E-FB4C-BD46-5C2CF8F383D6}" v="110" dt="2023-06-12T13:46:19.413"/>
    <p1510:client id="{82A1FE25-1BF2-4200-A089-8E28A83DD98D}" v="39" dt="2023-06-12T13:44:31.876"/>
    <p1510:client id="{F4F8EEA2-6D2E-4FE7-8EE7-5749BA1BC636}" v="136" dt="2023-06-12T13:46:32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/>
    <p:restoredTop sz="94649"/>
  </p:normalViewPr>
  <p:slideViewPr>
    <p:cSldViewPr snapToGrid="0">
      <p:cViewPr>
        <p:scale>
          <a:sx n="109" d="100"/>
          <a:sy n="109" d="100"/>
        </p:scale>
        <p:origin x="1320" y="-1560"/>
      </p:cViewPr>
      <p:guideLst>
        <p:guide orient="horz" pos="4055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65908-E50A-F343-B3D4-31FF4DF9443A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18077-AD9D-0342-B2C7-893C9EE82561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839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18077-AD9D-0342-B2C7-893C9EE82561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66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18077-AD9D-0342-B2C7-893C9EE82561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576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18077-AD9D-0342-B2C7-893C9EE82561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3858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18077-AD9D-0342-B2C7-893C9EE82561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466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B18077-AD9D-0342-B2C7-893C9EE82561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292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3124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04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94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603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5396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25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88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02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20931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479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75289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309E-1254-894E-8398-2793A710E217}" type="datetimeFigureOut">
              <a:rPr lang="de-CH" smtClean="0"/>
              <a:t>16.06.23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3369-14FE-414B-8994-DA2CDC23154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322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AB65FC-E6E0-8AB4-F510-B7ACD37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750" r="8383" b="17500"/>
          <a:stretch/>
        </p:blipFill>
        <p:spPr>
          <a:xfrm>
            <a:off x="-20956" y="-39126"/>
            <a:ext cx="9693546" cy="4897814"/>
          </a:xfrm>
          <a:prstGeom prst="roundRect">
            <a:avLst>
              <a:gd name="adj" fmla="val 0"/>
            </a:avLst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82599AE-3A78-FD63-1961-77BC77321B25}"/>
              </a:ext>
            </a:extLst>
          </p:cNvPr>
          <p:cNvGrpSpPr>
            <a:grpSpLocks noChangeAspect="1"/>
          </p:cNvGrpSpPr>
          <p:nvPr/>
        </p:nvGrpSpPr>
        <p:grpSpPr>
          <a:xfrm>
            <a:off x="8160157" y="212831"/>
            <a:ext cx="1598549" cy="1274972"/>
            <a:chOff x="8535783" y="206707"/>
            <a:chExt cx="992258" cy="7968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4D5ADD-1A63-F6CA-E77C-79943861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783" y="206707"/>
              <a:ext cx="734602" cy="62688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AE537AC-8721-A495-2764-19EFE3EBEC27}"/>
                </a:ext>
              </a:extLst>
            </p:cNvPr>
            <p:cNvSpPr txBox="1"/>
            <p:nvPr/>
          </p:nvSpPr>
          <p:spPr>
            <a:xfrm>
              <a:off x="8551729" y="859305"/>
              <a:ext cx="976312" cy="14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Inkubator </a:t>
              </a:r>
              <a:r>
                <a:rPr lang="de-CH" sz="9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BeNE</a:t>
              </a:r>
              <a:endParaRPr lang="de-CH" sz="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AC6DA1B-88C4-B78A-1C53-9D1735FDED96}"/>
              </a:ext>
            </a:extLst>
          </p:cNvPr>
          <p:cNvSpPr txBox="1"/>
          <p:nvPr/>
        </p:nvSpPr>
        <p:spPr>
          <a:xfrm>
            <a:off x="404166" y="386479"/>
            <a:ext cx="713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  <a:effectLst/>
                <a:latin typeface="FEDRASANSSTD-DEMI" panose="020B0604040000020004" pitchFamily="34" charset="77"/>
              </a:rPr>
              <a:t>Titel des Projekts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73E73F-2760-B979-071E-5F0A51AA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4" y="1424483"/>
            <a:ext cx="8603674" cy="26833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des Projekts</a:t>
            </a:r>
            <a:b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Partner:innen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Praxis</a:t>
            </a: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Kurzer Projektbeschrieb</a:t>
            </a:r>
            <a:endParaRPr lang="de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ipsum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consetetur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sadipscing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elitr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nonumy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eirmod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invidunt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magna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aliquyam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erat,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voluptua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At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eos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accusam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justo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duo</a:t>
            </a:r>
            <a:endParaRPr lang="de-CH" sz="2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6A2FF8F-5C81-B0CD-CF90-D71A831F98D0}"/>
              </a:ext>
            </a:extLst>
          </p:cNvPr>
          <p:cNvGrpSpPr/>
          <p:nvPr/>
        </p:nvGrpSpPr>
        <p:grpSpPr>
          <a:xfrm>
            <a:off x="-67129" y="11110438"/>
            <a:ext cx="9693546" cy="1153085"/>
            <a:chOff x="-92346" y="10842755"/>
            <a:chExt cx="9693546" cy="1153085"/>
          </a:xfrm>
        </p:grpSpPr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0B91B3EB-5346-5FBC-4345-9B290C7352E5}"/>
                </a:ext>
              </a:extLst>
            </p:cNvPr>
            <p:cNvSpPr/>
            <p:nvPr/>
          </p:nvSpPr>
          <p:spPr>
            <a:xfrm>
              <a:off x="-92346" y="10842755"/>
              <a:ext cx="9693546" cy="1153085"/>
            </a:xfrm>
            <a:prstGeom prst="roundRect">
              <a:avLst>
                <a:gd name="adj" fmla="val 0"/>
              </a:avLst>
            </a:prstGeom>
            <a:solidFill>
              <a:srgbClr val="5C2B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rgbClr val="C68532"/>
                </a:solidFill>
              </a:endParaRPr>
            </a:p>
          </p:txBody>
        </p:sp>
        <p:sp>
          <p:nvSpPr>
            <p:cNvPr id="28" name="Untertitel 2">
              <a:extLst>
                <a:ext uri="{FF2B5EF4-FFF2-40B4-BE49-F238E27FC236}">
                  <a16:creationId xmlns:a16="http://schemas.microsoft.com/office/drawing/2014/main" id="{F376F080-BD23-9161-0D96-3FA1766CF06F}"/>
                </a:ext>
              </a:extLst>
            </p:cNvPr>
            <p:cNvSpPr txBox="1">
              <a:spLocks/>
            </p:cNvSpPr>
            <p:nvPr/>
          </p:nvSpPr>
          <p:spPr>
            <a:xfrm>
              <a:off x="262498" y="11247651"/>
              <a:ext cx="2301192" cy="457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Unser Lernzuwachs</a:t>
              </a:r>
            </a:p>
          </p:txBody>
        </p:sp>
        <p:sp>
          <p:nvSpPr>
            <p:cNvPr id="30" name="Untertitel 2">
              <a:extLst>
                <a:ext uri="{FF2B5EF4-FFF2-40B4-BE49-F238E27FC236}">
                  <a16:creationId xmlns:a16="http://schemas.microsoft.com/office/drawing/2014/main" id="{28C504CD-9A37-21D5-8122-430B619C99AC}"/>
                </a:ext>
              </a:extLst>
            </p:cNvPr>
            <p:cNvSpPr txBox="1">
              <a:spLocks/>
            </p:cNvSpPr>
            <p:nvPr/>
          </p:nvSpPr>
          <p:spPr>
            <a:xfrm>
              <a:off x="2771492" y="10999305"/>
              <a:ext cx="6589986" cy="888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334D7289-7AD5-00B7-29DB-9236AC496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7" t="3518" r="5024" b="4879"/>
          <a:stretch/>
        </p:blipFill>
        <p:spPr>
          <a:xfrm rot="900000">
            <a:off x="4822595" y="4491383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087CD9-227A-E9A5-5BB5-687F4915E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2" t="30605" r="19408" b="23421"/>
          <a:stretch/>
        </p:blipFill>
        <p:spPr>
          <a:xfrm rot="20700000">
            <a:off x="399696" y="4442915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342AC3-D82C-555D-F369-2920BDE1DD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5" t="-339" r="25235" b="339"/>
          <a:stretch/>
        </p:blipFill>
        <p:spPr>
          <a:xfrm rot="900000">
            <a:off x="1862223" y="4384076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740F41-9D07-721C-2196-22793C2633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51" t="-317" r="8691" b="317"/>
          <a:stretch/>
        </p:blipFill>
        <p:spPr>
          <a:xfrm rot="20700000">
            <a:off x="3290274" y="4372480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1C064E5-22FD-B293-3261-575C88812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81" t="9984" r="7566" b="33428"/>
          <a:stretch/>
        </p:blipFill>
        <p:spPr>
          <a:xfrm rot="20700000">
            <a:off x="6322921" y="4395079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BD82F82-A26F-1266-7C04-49D3CFDA58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435" t="521" r="10023" b="-521"/>
          <a:stretch/>
        </p:blipFill>
        <p:spPr>
          <a:xfrm rot="900000">
            <a:off x="7780497" y="4461879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A6B8318-6CAA-FA25-C9C6-A701445F0C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7" t="3518" r="5024" b="4879"/>
          <a:stretch/>
        </p:blipFill>
        <p:spPr>
          <a:xfrm rot="900000">
            <a:off x="4715799" y="9062748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375B4E4-D12E-B141-947C-626E2C832E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2" t="30605" r="19408" b="23421"/>
          <a:stretch/>
        </p:blipFill>
        <p:spPr>
          <a:xfrm rot="20700000">
            <a:off x="292900" y="9014280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746F8B8-C112-AA28-23BE-04304A5144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5" t="-339" r="25235" b="339"/>
          <a:stretch/>
        </p:blipFill>
        <p:spPr>
          <a:xfrm rot="900000">
            <a:off x="1755427" y="8955441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FB8A72-1BD3-AD21-45F9-332554AA28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51" t="-317" r="8691" b="317"/>
          <a:stretch/>
        </p:blipFill>
        <p:spPr>
          <a:xfrm rot="20700000">
            <a:off x="3183478" y="8943845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F7BA327-F09C-AB48-CEA3-588D1241DC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81" t="9984" r="7566" b="33428"/>
          <a:stretch/>
        </p:blipFill>
        <p:spPr>
          <a:xfrm rot="20700000">
            <a:off x="6216125" y="8966444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7E21C7D-A42D-D74C-859C-55E20D1E23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435" t="521" r="10023" b="-521"/>
          <a:stretch/>
        </p:blipFill>
        <p:spPr>
          <a:xfrm rot="900000">
            <a:off x="7673701" y="9033244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01B83A6-146C-31D3-5C86-D5D23E0112DC}"/>
              </a:ext>
            </a:extLst>
          </p:cNvPr>
          <p:cNvSpPr txBox="1"/>
          <p:nvPr/>
        </p:nvSpPr>
        <p:spPr>
          <a:xfrm>
            <a:off x="-56633" y="12400736"/>
            <a:ext cx="6060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    Name der Projektverantwortlichen:		???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5F166FA-A088-1185-2738-C5E97C9A9C4A}"/>
              </a:ext>
            </a:extLst>
          </p:cNvPr>
          <p:cNvSpPr txBox="1"/>
          <p:nvPr/>
        </p:nvSpPr>
        <p:spPr>
          <a:xfrm>
            <a:off x="7695954" y="123811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www.phsg.ch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inkubatorbene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8DB210D-2274-70BB-CEB9-2459D79A0E78}"/>
              </a:ext>
            </a:extLst>
          </p:cNvPr>
          <p:cNvGrpSpPr/>
          <p:nvPr/>
        </p:nvGrpSpPr>
        <p:grpSpPr>
          <a:xfrm>
            <a:off x="259731" y="6138220"/>
            <a:ext cx="4196514" cy="2553675"/>
            <a:chOff x="298429" y="3387182"/>
            <a:chExt cx="4196514" cy="2553675"/>
          </a:xfrm>
        </p:grpSpPr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53B5328F-A0F8-2852-688D-1A6DF89D558A}"/>
                </a:ext>
              </a:extLst>
            </p:cNvPr>
            <p:cNvSpPr/>
            <p:nvPr/>
          </p:nvSpPr>
          <p:spPr>
            <a:xfrm>
              <a:off x="298429" y="3387182"/>
              <a:ext cx="4196514" cy="2553675"/>
            </a:xfrm>
            <a:prstGeom prst="roundRect">
              <a:avLst/>
            </a:prstGeom>
            <a:solidFill>
              <a:srgbClr val="C68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36" name="Untertitel 2">
              <a:extLst>
                <a:ext uri="{FF2B5EF4-FFF2-40B4-BE49-F238E27FC236}">
                  <a16:creationId xmlns:a16="http://schemas.microsoft.com/office/drawing/2014/main" id="{2A89786E-EA9D-36B2-6880-909474C4D398}"/>
                </a:ext>
              </a:extLst>
            </p:cNvPr>
            <p:cNvSpPr txBox="1">
              <a:spLocks/>
            </p:cNvSpPr>
            <p:nvPr/>
          </p:nvSpPr>
          <p:spPr>
            <a:xfrm>
              <a:off x="436200" y="3685486"/>
              <a:ext cx="3952560" cy="3678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 Projektverlauf</a:t>
              </a:r>
            </a:p>
          </p:txBody>
        </p:sp>
        <p:sp>
          <p:nvSpPr>
            <p:cNvPr id="38" name="Untertitel 2">
              <a:extLst>
                <a:ext uri="{FF2B5EF4-FFF2-40B4-BE49-F238E27FC236}">
                  <a16:creationId xmlns:a16="http://schemas.microsoft.com/office/drawing/2014/main" id="{2DDFB7FE-F0BF-95B7-FDC6-E3BCA96DDA54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4131322"/>
              <a:ext cx="3767736" cy="1562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4D0832A4-609D-D1D8-42A2-8F7063DC1D31}"/>
              </a:ext>
            </a:extLst>
          </p:cNvPr>
          <p:cNvGrpSpPr/>
          <p:nvPr/>
        </p:nvGrpSpPr>
        <p:grpSpPr>
          <a:xfrm>
            <a:off x="5136547" y="6146461"/>
            <a:ext cx="4207070" cy="2553675"/>
            <a:chOff x="5175245" y="3387183"/>
            <a:chExt cx="4207070" cy="2553675"/>
          </a:xfrm>
        </p:grpSpPr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EEDE1ABF-531D-10FA-5A41-3172521E1F34}"/>
                </a:ext>
              </a:extLst>
            </p:cNvPr>
            <p:cNvSpPr/>
            <p:nvPr/>
          </p:nvSpPr>
          <p:spPr>
            <a:xfrm>
              <a:off x="5175245" y="3387183"/>
              <a:ext cx="4207070" cy="2553675"/>
            </a:xfrm>
            <a:prstGeom prst="roundRect">
              <a:avLst/>
            </a:prstGeom>
            <a:solidFill>
              <a:srgbClr val="B07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42" name="Untertitel 2">
              <a:extLst>
                <a:ext uri="{FF2B5EF4-FFF2-40B4-BE49-F238E27FC236}">
                  <a16:creationId xmlns:a16="http://schemas.microsoft.com/office/drawing/2014/main" id="{A2D5AEE3-1CCE-2C45-E4BF-15EA16AC91B2}"/>
                </a:ext>
              </a:extLst>
            </p:cNvPr>
            <p:cNvSpPr txBox="1">
              <a:spLocks/>
            </p:cNvSpPr>
            <p:nvPr/>
          </p:nvSpPr>
          <p:spPr>
            <a:xfrm>
              <a:off x="5313014" y="3534167"/>
              <a:ext cx="3962503" cy="592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</a:t>
              </a:r>
              <a:b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gesellschaftlichen Kontext </a:t>
              </a:r>
            </a:p>
          </p:txBody>
        </p:sp>
        <p:sp>
          <p:nvSpPr>
            <p:cNvPr id="43" name="Untertitel 2">
              <a:extLst>
                <a:ext uri="{FF2B5EF4-FFF2-40B4-BE49-F238E27FC236}">
                  <a16:creationId xmlns:a16="http://schemas.microsoft.com/office/drawing/2014/main" id="{0D3EA6AD-DAA7-8DBD-9F75-C2F888F63B13}"/>
                </a:ext>
              </a:extLst>
            </p:cNvPr>
            <p:cNvSpPr txBox="1">
              <a:spLocks/>
            </p:cNvSpPr>
            <p:nvPr/>
          </p:nvSpPr>
          <p:spPr>
            <a:xfrm>
              <a:off x="5375578" y="4131322"/>
              <a:ext cx="3777214" cy="15591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605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AB65FC-E6E0-8AB4-F510-B7ACD37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750" r="8383" b="17500"/>
          <a:stretch/>
        </p:blipFill>
        <p:spPr>
          <a:xfrm>
            <a:off x="-20956" y="-39126"/>
            <a:ext cx="9693546" cy="4897814"/>
          </a:xfrm>
          <a:prstGeom prst="roundRect">
            <a:avLst>
              <a:gd name="adj" fmla="val 0"/>
            </a:avLst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82599AE-3A78-FD63-1961-77BC77321B25}"/>
              </a:ext>
            </a:extLst>
          </p:cNvPr>
          <p:cNvGrpSpPr>
            <a:grpSpLocks noChangeAspect="1"/>
          </p:cNvGrpSpPr>
          <p:nvPr/>
        </p:nvGrpSpPr>
        <p:grpSpPr>
          <a:xfrm>
            <a:off x="8160157" y="212831"/>
            <a:ext cx="1598549" cy="1274972"/>
            <a:chOff x="8535783" y="206707"/>
            <a:chExt cx="992258" cy="7968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4D5ADD-1A63-F6CA-E77C-79943861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783" y="206707"/>
              <a:ext cx="734602" cy="62688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AE537AC-8721-A495-2764-19EFE3EBEC27}"/>
                </a:ext>
              </a:extLst>
            </p:cNvPr>
            <p:cNvSpPr txBox="1"/>
            <p:nvPr/>
          </p:nvSpPr>
          <p:spPr>
            <a:xfrm>
              <a:off x="8551729" y="859305"/>
              <a:ext cx="976312" cy="14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Inkubator </a:t>
              </a:r>
              <a:r>
                <a:rPr lang="de-CH" sz="9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BeNE</a:t>
              </a:r>
              <a:endParaRPr lang="de-CH" sz="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AC6DA1B-88C4-B78A-1C53-9D1735FDED96}"/>
              </a:ext>
            </a:extLst>
          </p:cNvPr>
          <p:cNvSpPr txBox="1"/>
          <p:nvPr/>
        </p:nvSpPr>
        <p:spPr>
          <a:xfrm>
            <a:off x="404166" y="386479"/>
            <a:ext cx="713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  <a:effectLst/>
                <a:latin typeface="FEDRASANSSTD-DEMI" panose="020B0604040000020004" pitchFamily="34" charset="77"/>
              </a:rPr>
              <a:t>Titel des Projekts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73E73F-2760-B979-071E-5F0A51AA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4" y="1424483"/>
            <a:ext cx="8603674" cy="268339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des Projekts</a:t>
            </a:r>
            <a:b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Partner:innen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Praxis</a:t>
            </a: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Kurzer Projektbeschrieb</a:t>
            </a:r>
            <a:endParaRPr lang="de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ipsum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consetetur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sadipscing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elitr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nonumy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eirmod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invidunt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magna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aliquyam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erat,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voluptua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At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eos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accusam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justo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duo</a:t>
            </a:r>
            <a:endParaRPr lang="de-CH" sz="2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56A2FF8F-5C81-B0CD-CF90-D71A831F98D0}"/>
              </a:ext>
            </a:extLst>
          </p:cNvPr>
          <p:cNvGrpSpPr/>
          <p:nvPr/>
        </p:nvGrpSpPr>
        <p:grpSpPr>
          <a:xfrm>
            <a:off x="-67129" y="11110438"/>
            <a:ext cx="9693546" cy="1153085"/>
            <a:chOff x="-92346" y="10842755"/>
            <a:chExt cx="9693546" cy="1153085"/>
          </a:xfrm>
        </p:grpSpPr>
        <p:sp>
          <p:nvSpPr>
            <p:cNvPr id="29" name="Abgerundetes Rechteck 28">
              <a:extLst>
                <a:ext uri="{FF2B5EF4-FFF2-40B4-BE49-F238E27FC236}">
                  <a16:creationId xmlns:a16="http://schemas.microsoft.com/office/drawing/2014/main" id="{0B91B3EB-5346-5FBC-4345-9B290C7352E5}"/>
                </a:ext>
              </a:extLst>
            </p:cNvPr>
            <p:cNvSpPr/>
            <p:nvPr/>
          </p:nvSpPr>
          <p:spPr>
            <a:xfrm>
              <a:off x="-92346" y="10842755"/>
              <a:ext cx="9693546" cy="1153085"/>
            </a:xfrm>
            <a:prstGeom prst="roundRect">
              <a:avLst>
                <a:gd name="adj" fmla="val 0"/>
              </a:avLst>
            </a:prstGeom>
            <a:solidFill>
              <a:srgbClr val="5C2B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rgbClr val="C68532"/>
                </a:solidFill>
              </a:endParaRPr>
            </a:p>
          </p:txBody>
        </p:sp>
        <p:sp>
          <p:nvSpPr>
            <p:cNvPr id="28" name="Untertitel 2">
              <a:extLst>
                <a:ext uri="{FF2B5EF4-FFF2-40B4-BE49-F238E27FC236}">
                  <a16:creationId xmlns:a16="http://schemas.microsoft.com/office/drawing/2014/main" id="{F376F080-BD23-9161-0D96-3FA1766CF06F}"/>
                </a:ext>
              </a:extLst>
            </p:cNvPr>
            <p:cNvSpPr txBox="1">
              <a:spLocks/>
            </p:cNvSpPr>
            <p:nvPr/>
          </p:nvSpPr>
          <p:spPr>
            <a:xfrm>
              <a:off x="262498" y="11247651"/>
              <a:ext cx="2301192" cy="457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Unser Lernzuwachs</a:t>
              </a:r>
            </a:p>
          </p:txBody>
        </p:sp>
        <p:sp>
          <p:nvSpPr>
            <p:cNvPr id="30" name="Untertitel 2">
              <a:extLst>
                <a:ext uri="{FF2B5EF4-FFF2-40B4-BE49-F238E27FC236}">
                  <a16:creationId xmlns:a16="http://schemas.microsoft.com/office/drawing/2014/main" id="{28C504CD-9A37-21D5-8122-430B619C99AC}"/>
                </a:ext>
              </a:extLst>
            </p:cNvPr>
            <p:cNvSpPr txBox="1">
              <a:spLocks/>
            </p:cNvSpPr>
            <p:nvPr/>
          </p:nvSpPr>
          <p:spPr>
            <a:xfrm>
              <a:off x="2771492" y="10999305"/>
              <a:ext cx="6589986" cy="888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334D7289-7AD5-00B7-29DB-9236AC496B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007" t="3518" r="5024" b="4879"/>
          <a:stretch/>
        </p:blipFill>
        <p:spPr>
          <a:xfrm rot="900000">
            <a:off x="4822595" y="4491383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B087CD9-227A-E9A5-5BB5-687F4915E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02" t="30605" r="19408" b="23421"/>
          <a:stretch/>
        </p:blipFill>
        <p:spPr>
          <a:xfrm rot="20700000">
            <a:off x="399696" y="4442915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2342AC3-D82C-555D-F369-2920BDE1DD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25" t="-339" r="25235" b="339"/>
          <a:stretch/>
        </p:blipFill>
        <p:spPr>
          <a:xfrm rot="900000">
            <a:off x="1862223" y="4384076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2740F41-9D07-721C-2196-22793C26337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51" t="-317" r="8691" b="317"/>
          <a:stretch/>
        </p:blipFill>
        <p:spPr>
          <a:xfrm rot="20700000">
            <a:off x="3290274" y="4372480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1C064E5-22FD-B293-3261-575C88812D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681" t="9984" r="7566" b="33428"/>
          <a:stretch/>
        </p:blipFill>
        <p:spPr>
          <a:xfrm rot="20700000">
            <a:off x="6322921" y="4395079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1BD82F82-A26F-1266-7C04-49D3CFDA58F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435" t="521" r="10023" b="-521"/>
          <a:stretch/>
        </p:blipFill>
        <p:spPr>
          <a:xfrm rot="900000">
            <a:off x="7780497" y="4461879"/>
            <a:ext cx="1440000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01B83A6-146C-31D3-5C86-D5D23E0112DC}"/>
              </a:ext>
            </a:extLst>
          </p:cNvPr>
          <p:cNvSpPr txBox="1"/>
          <p:nvPr/>
        </p:nvSpPr>
        <p:spPr>
          <a:xfrm>
            <a:off x="-56633" y="12400736"/>
            <a:ext cx="6060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    Name der Projektverantwortlichen:		???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5F166FA-A088-1185-2738-C5E97C9A9C4A}"/>
              </a:ext>
            </a:extLst>
          </p:cNvPr>
          <p:cNvSpPr txBox="1"/>
          <p:nvPr/>
        </p:nvSpPr>
        <p:spPr>
          <a:xfrm>
            <a:off x="7695954" y="123811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www.phsg.ch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inkubatorbene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8DB210D-2274-70BB-CEB9-2459D79A0E78}"/>
              </a:ext>
            </a:extLst>
          </p:cNvPr>
          <p:cNvGrpSpPr/>
          <p:nvPr/>
        </p:nvGrpSpPr>
        <p:grpSpPr>
          <a:xfrm>
            <a:off x="273214" y="6300742"/>
            <a:ext cx="4196514" cy="2553675"/>
            <a:chOff x="298429" y="3387182"/>
            <a:chExt cx="4196514" cy="2553675"/>
          </a:xfrm>
        </p:grpSpPr>
        <p:sp>
          <p:nvSpPr>
            <p:cNvPr id="32" name="Abgerundetes Rechteck 31">
              <a:extLst>
                <a:ext uri="{FF2B5EF4-FFF2-40B4-BE49-F238E27FC236}">
                  <a16:creationId xmlns:a16="http://schemas.microsoft.com/office/drawing/2014/main" id="{53B5328F-A0F8-2852-688D-1A6DF89D558A}"/>
                </a:ext>
              </a:extLst>
            </p:cNvPr>
            <p:cNvSpPr/>
            <p:nvPr/>
          </p:nvSpPr>
          <p:spPr>
            <a:xfrm>
              <a:off x="298429" y="3387182"/>
              <a:ext cx="4196514" cy="2553675"/>
            </a:xfrm>
            <a:prstGeom prst="roundRect">
              <a:avLst/>
            </a:prstGeom>
            <a:solidFill>
              <a:srgbClr val="C68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36" name="Untertitel 2">
              <a:extLst>
                <a:ext uri="{FF2B5EF4-FFF2-40B4-BE49-F238E27FC236}">
                  <a16:creationId xmlns:a16="http://schemas.microsoft.com/office/drawing/2014/main" id="{2A89786E-EA9D-36B2-6880-909474C4D398}"/>
                </a:ext>
              </a:extLst>
            </p:cNvPr>
            <p:cNvSpPr txBox="1">
              <a:spLocks/>
            </p:cNvSpPr>
            <p:nvPr/>
          </p:nvSpPr>
          <p:spPr>
            <a:xfrm>
              <a:off x="436200" y="3685486"/>
              <a:ext cx="3952560" cy="3678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 Projektverlauf</a:t>
              </a:r>
            </a:p>
          </p:txBody>
        </p:sp>
        <p:sp>
          <p:nvSpPr>
            <p:cNvPr id="38" name="Untertitel 2">
              <a:extLst>
                <a:ext uri="{FF2B5EF4-FFF2-40B4-BE49-F238E27FC236}">
                  <a16:creationId xmlns:a16="http://schemas.microsoft.com/office/drawing/2014/main" id="{2DDFB7FE-F0BF-95B7-FDC6-E3BCA96DDA54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4131322"/>
              <a:ext cx="3767736" cy="1562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4D0832A4-609D-D1D8-42A2-8F7063DC1D31}"/>
              </a:ext>
            </a:extLst>
          </p:cNvPr>
          <p:cNvGrpSpPr/>
          <p:nvPr/>
        </p:nvGrpSpPr>
        <p:grpSpPr>
          <a:xfrm>
            <a:off x="5150030" y="6308983"/>
            <a:ext cx="4207070" cy="2553675"/>
            <a:chOff x="5175245" y="3387183"/>
            <a:chExt cx="4207070" cy="2553675"/>
          </a:xfrm>
        </p:grpSpPr>
        <p:sp>
          <p:nvSpPr>
            <p:cNvPr id="41" name="Abgerundetes Rechteck 40">
              <a:extLst>
                <a:ext uri="{FF2B5EF4-FFF2-40B4-BE49-F238E27FC236}">
                  <a16:creationId xmlns:a16="http://schemas.microsoft.com/office/drawing/2014/main" id="{EEDE1ABF-531D-10FA-5A41-3172521E1F34}"/>
                </a:ext>
              </a:extLst>
            </p:cNvPr>
            <p:cNvSpPr/>
            <p:nvPr/>
          </p:nvSpPr>
          <p:spPr>
            <a:xfrm>
              <a:off x="5175245" y="3387183"/>
              <a:ext cx="4207070" cy="2553675"/>
            </a:xfrm>
            <a:prstGeom prst="roundRect">
              <a:avLst/>
            </a:prstGeom>
            <a:solidFill>
              <a:srgbClr val="B07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42" name="Untertitel 2">
              <a:extLst>
                <a:ext uri="{FF2B5EF4-FFF2-40B4-BE49-F238E27FC236}">
                  <a16:creationId xmlns:a16="http://schemas.microsoft.com/office/drawing/2014/main" id="{A2D5AEE3-1CCE-2C45-E4BF-15EA16AC91B2}"/>
                </a:ext>
              </a:extLst>
            </p:cNvPr>
            <p:cNvSpPr txBox="1">
              <a:spLocks/>
            </p:cNvSpPr>
            <p:nvPr/>
          </p:nvSpPr>
          <p:spPr>
            <a:xfrm>
              <a:off x="5313014" y="3534167"/>
              <a:ext cx="3962503" cy="592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</a:t>
              </a:r>
              <a:b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gesellschaftlichen Kontext </a:t>
              </a:r>
            </a:p>
          </p:txBody>
        </p:sp>
        <p:sp>
          <p:nvSpPr>
            <p:cNvPr id="43" name="Untertitel 2">
              <a:extLst>
                <a:ext uri="{FF2B5EF4-FFF2-40B4-BE49-F238E27FC236}">
                  <a16:creationId xmlns:a16="http://schemas.microsoft.com/office/drawing/2014/main" id="{0D3EA6AD-DAA7-8DBD-9F75-C2F888F63B13}"/>
                </a:ext>
              </a:extLst>
            </p:cNvPr>
            <p:cNvSpPr txBox="1">
              <a:spLocks/>
            </p:cNvSpPr>
            <p:nvPr/>
          </p:nvSpPr>
          <p:spPr>
            <a:xfrm>
              <a:off x="5375578" y="4131322"/>
              <a:ext cx="3777214" cy="15591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2EDB64D-A67E-BDBB-74B8-57B2AF8588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33" t="6232" r="3723" b="18205"/>
          <a:stretch/>
        </p:blipFill>
        <p:spPr>
          <a:xfrm>
            <a:off x="3464040" y="9268529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A0BD16-5A6C-8065-1372-2A65AD720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33" t="6232" r="3723" b="18205"/>
          <a:stretch/>
        </p:blipFill>
        <p:spPr>
          <a:xfrm>
            <a:off x="269582" y="9268529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50D1717-FE3D-FC7E-596C-6A635ED1EC8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333" t="6232" r="3723" b="18205"/>
          <a:stretch/>
        </p:blipFill>
        <p:spPr>
          <a:xfrm>
            <a:off x="6558137" y="9270056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18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AB65FC-E6E0-8AB4-F510-B7ACD37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750" r="8383" b="33622"/>
          <a:stretch/>
        </p:blipFill>
        <p:spPr>
          <a:xfrm>
            <a:off x="-20956" y="-39126"/>
            <a:ext cx="9693546" cy="3765743"/>
          </a:xfrm>
          <a:prstGeom prst="roundRect">
            <a:avLst>
              <a:gd name="adj" fmla="val 0"/>
            </a:avLst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82599AE-3A78-FD63-1961-77BC77321B25}"/>
              </a:ext>
            </a:extLst>
          </p:cNvPr>
          <p:cNvGrpSpPr>
            <a:grpSpLocks noChangeAspect="1"/>
          </p:cNvGrpSpPr>
          <p:nvPr/>
        </p:nvGrpSpPr>
        <p:grpSpPr>
          <a:xfrm>
            <a:off x="8160157" y="212831"/>
            <a:ext cx="1598549" cy="1274972"/>
            <a:chOff x="8535783" y="206707"/>
            <a:chExt cx="992258" cy="7968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4D5ADD-1A63-F6CA-E77C-79943861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783" y="206707"/>
              <a:ext cx="734602" cy="62688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AE537AC-8721-A495-2764-19EFE3EBEC27}"/>
                </a:ext>
              </a:extLst>
            </p:cNvPr>
            <p:cNvSpPr txBox="1"/>
            <p:nvPr/>
          </p:nvSpPr>
          <p:spPr>
            <a:xfrm>
              <a:off x="8551729" y="859305"/>
              <a:ext cx="976312" cy="14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Inkubator </a:t>
              </a:r>
              <a:r>
                <a:rPr lang="de-CH" sz="9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BeNE</a:t>
              </a:r>
              <a:endParaRPr lang="de-CH" sz="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AC6DA1B-88C4-B78A-1C53-9D1735FDED96}"/>
              </a:ext>
            </a:extLst>
          </p:cNvPr>
          <p:cNvSpPr txBox="1"/>
          <p:nvPr/>
        </p:nvSpPr>
        <p:spPr>
          <a:xfrm>
            <a:off x="404166" y="386479"/>
            <a:ext cx="713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  <a:effectLst/>
                <a:latin typeface="FEDRASANSSTD-DEMI" panose="020B0604040000020004" pitchFamily="34" charset="77"/>
              </a:rPr>
              <a:t>Titel des Projekts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73E73F-2760-B979-071E-5F0A51AA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4" y="1527515"/>
            <a:ext cx="8603674" cy="1559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des Projekts</a:t>
            </a:r>
            <a:b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Partner:innen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Praxis</a:t>
            </a: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Kurzer Projektbeschrieb</a:t>
            </a:r>
            <a:endParaRPr lang="de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ipsum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consetetur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sadipscing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elitr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nonumy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eirmod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invidunt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magna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aliquyam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erat,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voluptua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At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eos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accusam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justo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duo</a:t>
            </a:r>
            <a:endParaRPr lang="de-CH" sz="2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3AA9FEE-2190-5EE7-9E53-34017D8A7F83}"/>
              </a:ext>
            </a:extLst>
          </p:cNvPr>
          <p:cNvGrpSpPr/>
          <p:nvPr/>
        </p:nvGrpSpPr>
        <p:grpSpPr>
          <a:xfrm>
            <a:off x="298429" y="3892160"/>
            <a:ext cx="4196514" cy="2553675"/>
            <a:chOff x="298429" y="3387182"/>
            <a:chExt cx="4196514" cy="2553675"/>
          </a:xfrm>
        </p:grpSpPr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5A4244C7-6CDD-CB13-DFFD-2141DCBF2950}"/>
                </a:ext>
              </a:extLst>
            </p:cNvPr>
            <p:cNvSpPr/>
            <p:nvPr/>
          </p:nvSpPr>
          <p:spPr>
            <a:xfrm>
              <a:off x="298429" y="3387182"/>
              <a:ext cx="4196514" cy="2553675"/>
            </a:xfrm>
            <a:prstGeom prst="roundRect">
              <a:avLst/>
            </a:prstGeom>
            <a:solidFill>
              <a:srgbClr val="C68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25" name="Untertitel 2">
              <a:extLst>
                <a:ext uri="{FF2B5EF4-FFF2-40B4-BE49-F238E27FC236}">
                  <a16:creationId xmlns:a16="http://schemas.microsoft.com/office/drawing/2014/main" id="{9CE440FE-BA3B-4FF6-2E3A-13B5386897D7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3685486"/>
              <a:ext cx="3767736" cy="3678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 Projektverlauf</a:t>
              </a:r>
            </a:p>
          </p:txBody>
        </p:sp>
        <p:sp>
          <p:nvSpPr>
            <p:cNvPr id="33" name="Untertitel 2">
              <a:extLst>
                <a:ext uri="{FF2B5EF4-FFF2-40B4-BE49-F238E27FC236}">
                  <a16:creationId xmlns:a16="http://schemas.microsoft.com/office/drawing/2014/main" id="{A25D6459-F7AC-6C12-DF00-5A96D4375177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4131322"/>
              <a:ext cx="3767736" cy="1562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5E748FB-4667-2B8D-7039-1D4477C0E46F}"/>
              </a:ext>
            </a:extLst>
          </p:cNvPr>
          <p:cNvGrpSpPr/>
          <p:nvPr/>
        </p:nvGrpSpPr>
        <p:grpSpPr>
          <a:xfrm>
            <a:off x="5175245" y="8396160"/>
            <a:ext cx="4207070" cy="2553675"/>
            <a:chOff x="5175245" y="3387183"/>
            <a:chExt cx="4207070" cy="2553675"/>
          </a:xfrm>
        </p:grpSpPr>
        <p:sp>
          <p:nvSpPr>
            <p:cNvPr id="34" name="Abgerundetes Rechteck 33">
              <a:extLst>
                <a:ext uri="{FF2B5EF4-FFF2-40B4-BE49-F238E27FC236}">
                  <a16:creationId xmlns:a16="http://schemas.microsoft.com/office/drawing/2014/main" id="{E3151859-7153-9971-0B0C-096690B84621}"/>
                </a:ext>
              </a:extLst>
            </p:cNvPr>
            <p:cNvSpPr/>
            <p:nvPr/>
          </p:nvSpPr>
          <p:spPr>
            <a:xfrm>
              <a:off x="5175245" y="3387183"/>
              <a:ext cx="4207070" cy="2553675"/>
            </a:xfrm>
            <a:prstGeom prst="roundRect">
              <a:avLst/>
            </a:prstGeom>
            <a:solidFill>
              <a:srgbClr val="B07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35" name="Untertitel 2">
              <a:extLst>
                <a:ext uri="{FF2B5EF4-FFF2-40B4-BE49-F238E27FC236}">
                  <a16:creationId xmlns:a16="http://schemas.microsoft.com/office/drawing/2014/main" id="{BED11952-393D-416C-1D95-65EB6A24AA94}"/>
                </a:ext>
              </a:extLst>
            </p:cNvPr>
            <p:cNvSpPr txBox="1">
              <a:spLocks/>
            </p:cNvSpPr>
            <p:nvPr/>
          </p:nvSpPr>
          <p:spPr>
            <a:xfrm>
              <a:off x="5375579" y="3534167"/>
              <a:ext cx="3777214" cy="592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</a:t>
              </a:r>
              <a:b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gesellschaftlichen Kontext </a:t>
              </a:r>
            </a:p>
          </p:txBody>
        </p:sp>
        <p:sp>
          <p:nvSpPr>
            <p:cNvPr id="39" name="Untertitel 2">
              <a:extLst>
                <a:ext uri="{FF2B5EF4-FFF2-40B4-BE49-F238E27FC236}">
                  <a16:creationId xmlns:a16="http://schemas.microsoft.com/office/drawing/2014/main" id="{6E4C6F5A-451B-85E0-CDBC-B3A1524AA8DD}"/>
                </a:ext>
              </a:extLst>
            </p:cNvPr>
            <p:cNvSpPr txBox="1">
              <a:spLocks/>
            </p:cNvSpPr>
            <p:nvPr/>
          </p:nvSpPr>
          <p:spPr>
            <a:xfrm>
              <a:off x="5375578" y="4131322"/>
              <a:ext cx="3777214" cy="15591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E566B24-427F-202E-1A24-C231567FD821}"/>
              </a:ext>
            </a:extLst>
          </p:cNvPr>
          <p:cNvGrpSpPr/>
          <p:nvPr/>
        </p:nvGrpSpPr>
        <p:grpSpPr>
          <a:xfrm>
            <a:off x="-67129" y="11110438"/>
            <a:ext cx="9693546" cy="1153085"/>
            <a:chOff x="-92346" y="10842755"/>
            <a:chExt cx="9693546" cy="1153085"/>
          </a:xfrm>
        </p:grpSpPr>
        <p:sp>
          <p:nvSpPr>
            <p:cNvPr id="36" name="Abgerundetes Rechteck 35">
              <a:extLst>
                <a:ext uri="{FF2B5EF4-FFF2-40B4-BE49-F238E27FC236}">
                  <a16:creationId xmlns:a16="http://schemas.microsoft.com/office/drawing/2014/main" id="{272889E2-5F01-0ACA-2FD9-68135C60035D}"/>
                </a:ext>
              </a:extLst>
            </p:cNvPr>
            <p:cNvSpPr/>
            <p:nvPr/>
          </p:nvSpPr>
          <p:spPr>
            <a:xfrm>
              <a:off x="-92346" y="10842755"/>
              <a:ext cx="9693546" cy="1153085"/>
            </a:xfrm>
            <a:prstGeom prst="roundRect">
              <a:avLst>
                <a:gd name="adj" fmla="val 0"/>
              </a:avLst>
            </a:prstGeom>
            <a:solidFill>
              <a:srgbClr val="5C2B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rgbClr val="C68532"/>
                </a:solidFill>
              </a:endParaRPr>
            </a:p>
          </p:txBody>
        </p:sp>
        <p:sp>
          <p:nvSpPr>
            <p:cNvPr id="38" name="Untertitel 2">
              <a:extLst>
                <a:ext uri="{FF2B5EF4-FFF2-40B4-BE49-F238E27FC236}">
                  <a16:creationId xmlns:a16="http://schemas.microsoft.com/office/drawing/2014/main" id="{D8056AD1-41C5-7B50-2EEE-46A334376283}"/>
                </a:ext>
              </a:extLst>
            </p:cNvPr>
            <p:cNvSpPr txBox="1">
              <a:spLocks/>
            </p:cNvSpPr>
            <p:nvPr/>
          </p:nvSpPr>
          <p:spPr>
            <a:xfrm>
              <a:off x="262498" y="11247651"/>
              <a:ext cx="2301192" cy="457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Unser Lernzuwachs</a:t>
              </a:r>
            </a:p>
          </p:txBody>
        </p:sp>
        <p:sp>
          <p:nvSpPr>
            <p:cNvPr id="40" name="Untertitel 2">
              <a:extLst>
                <a:ext uri="{FF2B5EF4-FFF2-40B4-BE49-F238E27FC236}">
                  <a16:creationId xmlns:a16="http://schemas.microsoft.com/office/drawing/2014/main" id="{D547DBBE-8FAA-0F70-DC4E-CB34CEDBB3FB}"/>
                </a:ext>
              </a:extLst>
            </p:cNvPr>
            <p:cNvSpPr txBox="1">
              <a:spLocks/>
            </p:cNvSpPr>
            <p:nvPr/>
          </p:nvSpPr>
          <p:spPr>
            <a:xfrm>
              <a:off x="2771492" y="10999305"/>
              <a:ext cx="6589986" cy="888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30375D4A-21B3-E563-9870-F1611624EEBD}"/>
              </a:ext>
            </a:extLst>
          </p:cNvPr>
          <p:cNvSpPr txBox="1"/>
          <p:nvPr/>
        </p:nvSpPr>
        <p:spPr>
          <a:xfrm>
            <a:off x="-56633" y="12400736"/>
            <a:ext cx="6060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    Name der Projektverantwortlichen:		???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C7B3E9B-2403-1FEB-87DE-992D0E746F27}"/>
              </a:ext>
            </a:extLst>
          </p:cNvPr>
          <p:cNvSpPr txBox="1"/>
          <p:nvPr/>
        </p:nvSpPr>
        <p:spPr>
          <a:xfrm>
            <a:off x="7695954" y="123811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www.phsg.ch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inkubatorbene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81A707A2-3DA8-4C5F-E106-65986CCD3E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4889787" y="4271430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BC91B5C-E1EF-7285-D238-723676B591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6392242" y="4271430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32AF0AB-7B8B-5EDB-4F50-D0D674054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7894697" y="4271430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BB3B62EE-4767-2449-9282-A548B29405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298429" y="8745812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AAAC313-39D7-97AC-55A6-D685EC3FF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1800884" y="8745812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F4E967CB-AE69-7125-2856-03FC3475D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3303339" y="8745812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7E7A6EB-3F87-93B3-CA7E-C017F38FB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3" t="6232" r="3723" b="18205"/>
          <a:stretch/>
        </p:blipFill>
        <p:spPr>
          <a:xfrm>
            <a:off x="3496481" y="6637638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77E527C-97B4-9CAC-120E-F9AF6E702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3" t="6232" r="3723" b="18205"/>
          <a:stretch/>
        </p:blipFill>
        <p:spPr>
          <a:xfrm>
            <a:off x="302023" y="6637638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380FE6FA-EFFA-0809-E9EC-6796EE35A7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33" t="6232" r="3723" b="18205"/>
          <a:stretch/>
        </p:blipFill>
        <p:spPr>
          <a:xfrm>
            <a:off x="6590578" y="6639165"/>
            <a:ext cx="2608238" cy="1564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3317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AB65FC-E6E0-8AB4-F510-B7ACD37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750" r="8383" b="33622"/>
          <a:stretch/>
        </p:blipFill>
        <p:spPr>
          <a:xfrm>
            <a:off x="-20956" y="-39126"/>
            <a:ext cx="9693546" cy="3765743"/>
          </a:xfrm>
          <a:prstGeom prst="roundRect">
            <a:avLst>
              <a:gd name="adj" fmla="val 0"/>
            </a:avLst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82599AE-3A78-FD63-1961-77BC77321B25}"/>
              </a:ext>
            </a:extLst>
          </p:cNvPr>
          <p:cNvGrpSpPr>
            <a:grpSpLocks noChangeAspect="1"/>
          </p:cNvGrpSpPr>
          <p:nvPr/>
        </p:nvGrpSpPr>
        <p:grpSpPr>
          <a:xfrm>
            <a:off x="8160157" y="212831"/>
            <a:ext cx="1598549" cy="1274972"/>
            <a:chOff x="8535783" y="206707"/>
            <a:chExt cx="992258" cy="7968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4D5ADD-1A63-F6CA-E77C-79943861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783" y="206707"/>
              <a:ext cx="734602" cy="62688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AE537AC-8721-A495-2764-19EFE3EBEC27}"/>
                </a:ext>
              </a:extLst>
            </p:cNvPr>
            <p:cNvSpPr txBox="1"/>
            <p:nvPr/>
          </p:nvSpPr>
          <p:spPr>
            <a:xfrm>
              <a:off x="8551729" y="859305"/>
              <a:ext cx="976312" cy="14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Inkubator </a:t>
              </a:r>
              <a:r>
                <a:rPr lang="de-CH" sz="9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BeNE</a:t>
              </a:r>
              <a:endParaRPr lang="de-CH" sz="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AC6DA1B-88C4-B78A-1C53-9D1735FDED96}"/>
              </a:ext>
            </a:extLst>
          </p:cNvPr>
          <p:cNvSpPr txBox="1"/>
          <p:nvPr/>
        </p:nvSpPr>
        <p:spPr>
          <a:xfrm>
            <a:off x="404166" y="386479"/>
            <a:ext cx="713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  <a:effectLst/>
                <a:latin typeface="FEDRASANSSTD-DEMI" panose="020B0604040000020004" pitchFamily="34" charset="77"/>
              </a:rPr>
              <a:t>Titel des Projekts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73E73F-2760-B979-071E-5F0A51AA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4" y="1527515"/>
            <a:ext cx="8603674" cy="1559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des Projekts</a:t>
            </a:r>
            <a:b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Partner:innen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Praxis</a:t>
            </a: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Kurzer Projektbeschrieb</a:t>
            </a:r>
            <a:endParaRPr lang="de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ipsum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consetetur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sadipscing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elitr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nonumy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eirmod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invidunt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magna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aliquyam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erat,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voluptua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At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eos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accusam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justo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duo</a:t>
            </a:r>
            <a:endParaRPr lang="de-CH" sz="2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3AA9FEE-2190-5EE7-9E53-34017D8A7F83}"/>
              </a:ext>
            </a:extLst>
          </p:cNvPr>
          <p:cNvGrpSpPr/>
          <p:nvPr/>
        </p:nvGrpSpPr>
        <p:grpSpPr>
          <a:xfrm>
            <a:off x="298429" y="3892160"/>
            <a:ext cx="4196514" cy="2553675"/>
            <a:chOff x="298429" y="3387182"/>
            <a:chExt cx="4196514" cy="2553675"/>
          </a:xfrm>
        </p:grpSpPr>
        <p:sp>
          <p:nvSpPr>
            <p:cNvPr id="13" name="Abgerundetes Rechteck 12">
              <a:extLst>
                <a:ext uri="{FF2B5EF4-FFF2-40B4-BE49-F238E27FC236}">
                  <a16:creationId xmlns:a16="http://schemas.microsoft.com/office/drawing/2014/main" id="{5A4244C7-6CDD-CB13-DFFD-2141DCBF2950}"/>
                </a:ext>
              </a:extLst>
            </p:cNvPr>
            <p:cNvSpPr/>
            <p:nvPr/>
          </p:nvSpPr>
          <p:spPr>
            <a:xfrm>
              <a:off x="298429" y="3387182"/>
              <a:ext cx="4196514" cy="2553675"/>
            </a:xfrm>
            <a:prstGeom prst="roundRect">
              <a:avLst/>
            </a:prstGeom>
            <a:solidFill>
              <a:srgbClr val="C68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25" name="Untertitel 2">
              <a:extLst>
                <a:ext uri="{FF2B5EF4-FFF2-40B4-BE49-F238E27FC236}">
                  <a16:creationId xmlns:a16="http://schemas.microsoft.com/office/drawing/2014/main" id="{9CE440FE-BA3B-4FF6-2E3A-13B5386897D7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3685486"/>
              <a:ext cx="3767736" cy="3678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 Projektverlauf</a:t>
              </a:r>
            </a:p>
          </p:txBody>
        </p:sp>
        <p:sp>
          <p:nvSpPr>
            <p:cNvPr id="33" name="Untertitel 2">
              <a:extLst>
                <a:ext uri="{FF2B5EF4-FFF2-40B4-BE49-F238E27FC236}">
                  <a16:creationId xmlns:a16="http://schemas.microsoft.com/office/drawing/2014/main" id="{A25D6459-F7AC-6C12-DF00-5A96D4375177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4131322"/>
              <a:ext cx="3767736" cy="1562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5E748FB-4667-2B8D-7039-1D4477C0E46F}"/>
              </a:ext>
            </a:extLst>
          </p:cNvPr>
          <p:cNvGrpSpPr/>
          <p:nvPr/>
        </p:nvGrpSpPr>
        <p:grpSpPr>
          <a:xfrm>
            <a:off x="5175245" y="8396160"/>
            <a:ext cx="4207070" cy="2553675"/>
            <a:chOff x="5175245" y="3387183"/>
            <a:chExt cx="4207070" cy="2553675"/>
          </a:xfrm>
        </p:grpSpPr>
        <p:sp>
          <p:nvSpPr>
            <p:cNvPr id="34" name="Abgerundetes Rechteck 33">
              <a:extLst>
                <a:ext uri="{FF2B5EF4-FFF2-40B4-BE49-F238E27FC236}">
                  <a16:creationId xmlns:a16="http://schemas.microsoft.com/office/drawing/2014/main" id="{E3151859-7153-9971-0B0C-096690B84621}"/>
                </a:ext>
              </a:extLst>
            </p:cNvPr>
            <p:cNvSpPr/>
            <p:nvPr/>
          </p:nvSpPr>
          <p:spPr>
            <a:xfrm>
              <a:off x="5175245" y="3387183"/>
              <a:ext cx="4207070" cy="2553675"/>
            </a:xfrm>
            <a:prstGeom prst="roundRect">
              <a:avLst/>
            </a:prstGeom>
            <a:solidFill>
              <a:srgbClr val="B07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35" name="Untertitel 2">
              <a:extLst>
                <a:ext uri="{FF2B5EF4-FFF2-40B4-BE49-F238E27FC236}">
                  <a16:creationId xmlns:a16="http://schemas.microsoft.com/office/drawing/2014/main" id="{BED11952-393D-416C-1D95-65EB6A24AA94}"/>
                </a:ext>
              </a:extLst>
            </p:cNvPr>
            <p:cNvSpPr txBox="1">
              <a:spLocks/>
            </p:cNvSpPr>
            <p:nvPr/>
          </p:nvSpPr>
          <p:spPr>
            <a:xfrm>
              <a:off x="5375579" y="3534167"/>
              <a:ext cx="3777214" cy="592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</a:t>
              </a:r>
              <a:b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gesellschaftlichen Kontext </a:t>
              </a:r>
            </a:p>
          </p:txBody>
        </p:sp>
        <p:sp>
          <p:nvSpPr>
            <p:cNvPr id="39" name="Untertitel 2">
              <a:extLst>
                <a:ext uri="{FF2B5EF4-FFF2-40B4-BE49-F238E27FC236}">
                  <a16:creationId xmlns:a16="http://schemas.microsoft.com/office/drawing/2014/main" id="{6E4C6F5A-451B-85E0-CDBC-B3A1524AA8DD}"/>
                </a:ext>
              </a:extLst>
            </p:cNvPr>
            <p:cNvSpPr txBox="1">
              <a:spLocks/>
            </p:cNvSpPr>
            <p:nvPr/>
          </p:nvSpPr>
          <p:spPr>
            <a:xfrm>
              <a:off x="5375578" y="4131322"/>
              <a:ext cx="3777214" cy="15591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1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E566B24-427F-202E-1A24-C231567FD821}"/>
              </a:ext>
            </a:extLst>
          </p:cNvPr>
          <p:cNvGrpSpPr/>
          <p:nvPr/>
        </p:nvGrpSpPr>
        <p:grpSpPr>
          <a:xfrm>
            <a:off x="-67129" y="11110438"/>
            <a:ext cx="9693546" cy="1153085"/>
            <a:chOff x="-92346" y="10842755"/>
            <a:chExt cx="9693546" cy="1153085"/>
          </a:xfrm>
        </p:grpSpPr>
        <p:sp>
          <p:nvSpPr>
            <p:cNvPr id="36" name="Abgerundetes Rechteck 35">
              <a:extLst>
                <a:ext uri="{FF2B5EF4-FFF2-40B4-BE49-F238E27FC236}">
                  <a16:creationId xmlns:a16="http://schemas.microsoft.com/office/drawing/2014/main" id="{272889E2-5F01-0ACA-2FD9-68135C60035D}"/>
                </a:ext>
              </a:extLst>
            </p:cNvPr>
            <p:cNvSpPr/>
            <p:nvPr/>
          </p:nvSpPr>
          <p:spPr>
            <a:xfrm>
              <a:off x="-92346" y="10842755"/>
              <a:ext cx="9693546" cy="1153085"/>
            </a:xfrm>
            <a:prstGeom prst="roundRect">
              <a:avLst>
                <a:gd name="adj" fmla="val 0"/>
              </a:avLst>
            </a:prstGeom>
            <a:solidFill>
              <a:srgbClr val="5C2B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rgbClr val="C68532"/>
                </a:solidFill>
              </a:endParaRPr>
            </a:p>
          </p:txBody>
        </p:sp>
        <p:sp>
          <p:nvSpPr>
            <p:cNvPr id="38" name="Untertitel 2">
              <a:extLst>
                <a:ext uri="{FF2B5EF4-FFF2-40B4-BE49-F238E27FC236}">
                  <a16:creationId xmlns:a16="http://schemas.microsoft.com/office/drawing/2014/main" id="{D8056AD1-41C5-7B50-2EEE-46A334376283}"/>
                </a:ext>
              </a:extLst>
            </p:cNvPr>
            <p:cNvSpPr txBox="1">
              <a:spLocks/>
            </p:cNvSpPr>
            <p:nvPr/>
          </p:nvSpPr>
          <p:spPr>
            <a:xfrm>
              <a:off x="262498" y="11247651"/>
              <a:ext cx="2301192" cy="457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Unser Lernzuwachs</a:t>
              </a:r>
            </a:p>
          </p:txBody>
        </p:sp>
        <p:sp>
          <p:nvSpPr>
            <p:cNvPr id="40" name="Untertitel 2">
              <a:extLst>
                <a:ext uri="{FF2B5EF4-FFF2-40B4-BE49-F238E27FC236}">
                  <a16:creationId xmlns:a16="http://schemas.microsoft.com/office/drawing/2014/main" id="{D547DBBE-8FAA-0F70-DC4E-CB34CEDBB3FB}"/>
                </a:ext>
              </a:extLst>
            </p:cNvPr>
            <p:cNvSpPr txBox="1">
              <a:spLocks/>
            </p:cNvSpPr>
            <p:nvPr/>
          </p:nvSpPr>
          <p:spPr>
            <a:xfrm>
              <a:off x="2771492" y="10999305"/>
              <a:ext cx="6589986" cy="888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30375D4A-21B3-E563-9870-F1611624EEBD}"/>
              </a:ext>
            </a:extLst>
          </p:cNvPr>
          <p:cNvSpPr txBox="1"/>
          <p:nvPr/>
        </p:nvSpPr>
        <p:spPr>
          <a:xfrm>
            <a:off x="-56633" y="12400736"/>
            <a:ext cx="6060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    Name der Projektverantwortlichen:		???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C7B3E9B-2403-1FEB-87DE-992D0E746F27}"/>
              </a:ext>
            </a:extLst>
          </p:cNvPr>
          <p:cNvSpPr txBox="1"/>
          <p:nvPr/>
        </p:nvSpPr>
        <p:spPr>
          <a:xfrm>
            <a:off x="7695954" y="123811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www.phsg.ch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inkubatorbene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E32AF0AB-7B8B-5EDB-4F50-D0D674054C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9561" b="317"/>
          <a:stretch/>
        </p:blipFill>
        <p:spPr>
          <a:xfrm>
            <a:off x="4762427" y="3938667"/>
            <a:ext cx="2132071" cy="2473594"/>
          </a:xfrm>
          <a:prstGeom prst="roundRect">
            <a:avLst>
              <a:gd name="adj" fmla="val 8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277E527C-97B4-9CAC-120E-F9AF6E7029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56" t="6872" r="7530" b="19306"/>
          <a:stretch/>
        </p:blipFill>
        <p:spPr>
          <a:xfrm>
            <a:off x="298429" y="6655528"/>
            <a:ext cx="1964125" cy="1528884"/>
          </a:xfrm>
          <a:prstGeom prst="roundRect">
            <a:avLst>
              <a:gd name="adj" fmla="val 899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CF221A-67A1-D0B7-B05C-0F9E6FE5A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9561" b="317"/>
          <a:stretch/>
        </p:blipFill>
        <p:spPr>
          <a:xfrm>
            <a:off x="7190057" y="3938667"/>
            <a:ext cx="2132071" cy="2473594"/>
          </a:xfrm>
          <a:prstGeom prst="roundRect">
            <a:avLst>
              <a:gd name="adj" fmla="val 8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B78E901-1AC6-C321-3F2E-31AB564348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9561" b="317"/>
          <a:stretch/>
        </p:blipFill>
        <p:spPr>
          <a:xfrm>
            <a:off x="298429" y="8431435"/>
            <a:ext cx="2132071" cy="2473594"/>
          </a:xfrm>
          <a:prstGeom prst="roundRect">
            <a:avLst>
              <a:gd name="adj" fmla="val 8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777B7F-E289-9DB1-E954-352A873B3E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9561" b="317"/>
          <a:stretch/>
        </p:blipFill>
        <p:spPr>
          <a:xfrm>
            <a:off x="2726059" y="8431435"/>
            <a:ext cx="2132071" cy="2473594"/>
          </a:xfrm>
          <a:prstGeom prst="roundRect">
            <a:avLst>
              <a:gd name="adj" fmla="val 86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A34797-DA33-8C04-170D-A0AE4842F5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56" t="6872" r="7530" b="19306"/>
          <a:stretch/>
        </p:blipFill>
        <p:spPr>
          <a:xfrm>
            <a:off x="2635942" y="6655528"/>
            <a:ext cx="1964125" cy="1528884"/>
          </a:xfrm>
          <a:prstGeom prst="roundRect">
            <a:avLst>
              <a:gd name="adj" fmla="val 899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D3CCBC2-058B-FD0F-CE77-EC66669460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56" t="6872" r="7530" b="19306"/>
          <a:stretch/>
        </p:blipFill>
        <p:spPr>
          <a:xfrm>
            <a:off x="5020490" y="6655528"/>
            <a:ext cx="1964125" cy="1528884"/>
          </a:xfrm>
          <a:prstGeom prst="roundRect">
            <a:avLst>
              <a:gd name="adj" fmla="val 899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1082515-39DE-0FE1-E98F-489BC6C7FF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256" t="6872" r="7530" b="19306"/>
          <a:stretch/>
        </p:blipFill>
        <p:spPr>
          <a:xfrm>
            <a:off x="7358003" y="6642191"/>
            <a:ext cx="1964125" cy="1528884"/>
          </a:xfrm>
          <a:prstGeom prst="roundRect">
            <a:avLst>
              <a:gd name="adj" fmla="val 899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3542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6AAB65FC-E6E0-8AB4-F510-B7ACD375E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2750" r="8383" b="33622"/>
          <a:stretch/>
        </p:blipFill>
        <p:spPr>
          <a:xfrm>
            <a:off x="-20956" y="-39126"/>
            <a:ext cx="9693546" cy="3765743"/>
          </a:xfrm>
          <a:prstGeom prst="roundRect">
            <a:avLst>
              <a:gd name="adj" fmla="val 0"/>
            </a:avLst>
          </a:prstGeom>
        </p:spPr>
      </p:pic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82599AE-3A78-FD63-1961-77BC77321B25}"/>
              </a:ext>
            </a:extLst>
          </p:cNvPr>
          <p:cNvGrpSpPr>
            <a:grpSpLocks noChangeAspect="1"/>
          </p:cNvGrpSpPr>
          <p:nvPr/>
        </p:nvGrpSpPr>
        <p:grpSpPr>
          <a:xfrm>
            <a:off x="8160157" y="212831"/>
            <a:ext cx="1598549" cy="1274972"/>
            <a:chOff x="8535783" y="206707"/>
            <a:chExt cx="992258" cy="79687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44D5ADD-1A63-F6CA-E77C-799438615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35783" y="206707"/>
              <a:ext cx="734602" cy="626889"/>
            </a:xfrm>
            <a:prstGeom prst="rect">
              <a:avLst/>
            </a:prstGeom>
          </p:spPr>
        </p:pic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EAE537AC-8721-A495-2764-19EFE3EBEC27}"/>
                </a:ext>
              </a:extLst>
            </p:cNvPr>
            <p:cNvSpPr txBox="1"/>
            <p:nvPr/>
          </p:nvSpPr>
          <p:spPr>
            <a:xfrm>
              <a:off x="8551729" y="859305"/>
              <a:ext cx="976312" cy="144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CH" sz="9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Inkubator </a:t>
              </a:r>
              <a:r>
                <a:rPr lang="de-CH" sz="90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BeNE</a:t>
              </a:r>
              <a:endParaRPr lang="de-CH" sz="9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5AC6DA1B-88C4-B78A-1C53-9D1735FDED96}"/>
              </a:ext>
            </a:extLst>
          </p:cNvPr>
          <p:cNvSpPr txBox="1"/>
          <p:nvPr/>
        </p:nvSpPr>
        <p:spPr>
          <a:xfrm>
            <a:off x="404166" y="386479"/>
            <a:ext cx="71305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>
                <a:solidFill>
                  <a:schemeClr val="bg1"/>
                </a:solidFill>
                <a:effectLst/>
                <a:latin typeface="FEDRASANSSTD-DEMI" panose="020B0604040000020004" pitchFamily="34" charset="77"/>
              </a:rPr>
              <a:t>Titel des Projekts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E73E73F-2760-B979-071E-5F0A51AA9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4" y="1527515"/>
            <a:ext cx="8603674" cy="155918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 des Projekts</a:t>
            </a:r>
            <a:b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Partner:innen</a:t>
            </a:r>
            <a:r>
              <a:rPr lang="de-CH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aus der Praxis</a:t>
            </a:r>
          </a:p>
          <a:p>
            <a:pPr algn="l">
              <a:lnSpc>
                <a:spcPct val="100000"/>
              </a:lnSpc>
            </a:pPr>
            <a:endParaRPr lang="de-CH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Kurzer Projektbeschrieb</a:t>
            </a:r>
            <a:endParaRPr lang="de-CH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Lorem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ipsum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amet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consetetur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sadipscing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elitr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nonumy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eirmod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tempor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invidunt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ut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dolore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magna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aliquyam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erat, sed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voluptua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 At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eos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accusam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et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justo</a:t>
            </a:r>
            <a:r>
              <a:rPr lang="de-CH" sz="1200" i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de-CH" sz="1200" i="1" dirty="0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duo</a:t>
            </a:r>
            <a:endParaRPr lang="de-CH" sz="25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9E566B24-427F-202E-1A24-C231567FD821}"/>
              </a:ext>
            </a:extLst>
          </p:cNvPr>
          <p:cNvGrpSpPr/>
          <p:nvPr/>
        </p:nvGrpSpPr>
        <p:grpSpPr>
          <a:xfrm>
            <a:off x="-67129" y="11110438"/>
            <a:ext cx="9693546" cy="1153085"/>
            <a:chOff x="-92346" y="10842755"/>
            <a:chExt cx="9693546" cy="1153085"/>
          </a:xfrm>
        </p:grpSpPr>
        <p:sp>
          <p:nvSpPr>
            <p:cNvPr id="36" name="Abgerundetes Rechteck 35">
              <a:extLst>
                <a:ext uri="{FF2B5EF4-FFF2-40B4-BE49-F238E27FC236}">
                  <a16:creationId xmlns:a16="http://schemas.microsoft.com/office/drawing/2014/main" id="{272889E2-5F01-0ACA-2FD9-68135C60035D}"/>
                </a:ext>
              </a:extLst>
            </p:cNvPr>
            <p:cNvSpPr/>
            <p:nvPr/>
          </p:nvSpPr>
          <p:spPr>
            <a:xfrm>
              <a:off x="-92346" y="10842755"/>
              <a:ext cx="9693546" cy="1153085"/>
            </a:xfrm>
            <a:prstGeom prst="roundRect">
              <a:avLst>
                <a:gd name="adj" fmla="val 0"/>
              </a:avLst>
            </a:prstGeom>
            <a:solidFill>
              <a:srgbClr val="5C2B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>
                <a:solidFill>
                  <a:srgbClr val="C68532"/>
                </a:solidFill>
              </a:endParaRPr>
            </a:p>
          </p:txBody>
        </p:sp>
        <p:sp>
          <p:nvSpPr>
            <p:cNvPr id="38" name="Untertitel 2">
              <a:extLst>
                <a:ext uri="{FF2B5EF4-FFF2-40B4-BE49-F238E27FC236}">
                  <a16:creationId xmlns:a16="http://schemas.microsoft.com/office/drawing/2014/main" id="{D8056AD1-41C5-7B50-2EEE-46A334376283}"/>
                </a:ext>
              </a:extLst>
            </p:cNvPr>
            <p:cNvSpPr txBox="1">
              <a:spLocks/>
            </p:cNvSpPr>
            <p:nvPr/>
          </p:nvSpPr>
          <p:spPr>
            <a:xfrm>
              <a:off x="262498" y="11247651"/>
              <a:ext cx="2301192" cy="4570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Unser Lernzuwachs</a:t>
              </a:r>
            </a:p>
          </p:txBody>
        </p:sp>
        <p:sp>
          <p:nvSpPr>
            <p:cNvPr id="40" name="Untertitel 2">
              <a:extLst>
                <a:ext uri="{FF2B5EF4-FFF2-40B4-BE49-F238E27FC236}">
                  <a16:creationId xmlns:a16="http://schemas.microsoft.com/office/drawing/2014/main" id="{D547DBBE-8FAA-0F70-DC4E-CB34CEDBB3FB}"/>
                </a:ext>
              </a:extLst>
            </p:cNvPr>
            <p:cNvSpPr txBox="1">
              <a:spLocks/>
            </p:cNvSpPr>
            <p:nvPr/>
          </p:nvSpPr>
          <p:spPr>
            <a:xfrm>
              <a:off x="2771492" y="10999305"/>
              <a:ext cx="6589986" cy="8887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30375D4A-21B3-E563-9870-F1611624EEBD}"/>
              </a:ext>
            </a:extLst>
          </p:cNvPr>
          <p:cNvSpPr txBox="1"/>
          <p:nvPr/>
        </p:nvSpPr>
        <p:spPr>
          <a:xfrm>
            <a:off x="-56633" y="12400736"/>
            <a:ext cx="6060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     Name der Projektverantwortlichen:		???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CC7B3E9B-2403-1FEB-87DE-992D0E746F27}"/>
              </a:ext>
            </a:extLst>
          </p:cNvPr>
          <p:cNvSpPr txBox="1"/>
          <p:nvPr/>
        </p:nvSpPr>
        <p:spPr>
          <a:xfrm>
            <a:off x="7695954" y="12381185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www.phsg.ch</a:t>
            </a:r>
            <a:r>
              <a:rPr lang="de-CH" sz="1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CH" sz="1000" dirty="0" err="1">
                <a:latin typeface="Arial" panose="020B0604020202020204" pitchFamily="34" charset="0"/>
                <a:cs typeface="Arial" panose="020B0604020202020204" pitchFamily="34" charset="0"/>
              </a:rPr>
              <a:t>inkubatorbene</a:t>
            </a:r>
            <a:endParaRPr lang="de-CH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BB3B62EE-4767-2449-9282-A548B29405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308841" y="6939908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BAAAC313-39D7-97AC-55A6-D685EC3FF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1811296" y="6939908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F4E967CB-AE69-7125-2856-03FC3475D6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3313751" y="6939908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47E7A6EB-3F87-93B3-CA7E-C017F38FB8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6" t="-147" r="9650" b="33382"/>
          <a:stretch/>
        </p:blipFill>
        <p:spPr>
          <a:xfrm>
            <a:off x="7374447" y="9515482"/>
            <a:ext cx="1969170" cy="1312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D94C80A8-1598-559A-47A4-32321ADA9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80" t="6144" r="8112" b="34946"/>
          <a:stretch/>
        </p:blipFill>
        <p:spPr>
          <a:xfrm>
            <a:off x="5131102" y="6939908"/>
            <a:ext cx="4207070" cy="23664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940F78F-93C2-715A-A235-8EA3A507CCB7}"/>
              </a:ext>
            </a:extLst>
          </p:cNvPr>
          <p:cNvGrpSpPr/>
          <p:nvPr/>
        </p:nvGrpSpPr>
        <p:grpSpPr>
          <a:xfrm>
            <a:off x="254286" y="3973533"/>
            <a:ext cx="4196514" cy="2553675"/>
            <a:chOff x="298429" y="3387182"/>
            <a:chExt cx="4196514" cy="2553675"/>
          </a:xfrm>
        </p:grpSpPr>
        <p:sp>
          <p:nvSpPr>
            <p:cNvPr id="5" name="Abgerundetes Rechteck 4">
              <a:extLst>
                <a:ext uri="{FF2B5EF4-FFF2-40B4-BE49-F238E27FC236}">
                  <a16:creationId xmlns:a16="http://schemas.microsoft.com/office/drawing/2014/main" id="{ECB7EE01-3709-6F4F-F80F-25FD811D9E2F}"/>
                </a:ext>
              </a:extLst>
            </p:cNvPr>
            <p:cNvSpPr/>
            <p:nvPr/>
          </p:nvSpPr>
          <p:spPr>
            <a:xfrm>
              <a:off x="298429" y="3387182"/>
              <a:ext cx="4196514" cy="2553675"/>
            </a:xfrm>
            <a:prstGeom prst="roundRect">
              <a:avLst/>
            </a:prstGeom>
            <a:solidFill>
              <a:srgbClr val="C685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7" name="Untertitel 2">
              <a:extLst>
                <a:ext uri="{FF2B5EF4-FFF2-40B4-BE49-F238E27FC236}">
                  <a16:creationId xmlns:a16="http://schemas.microsoft.com/office/drawing/2014/main" id="{D0006A9A-05D9-1BEE-09CE-2C3C9DB195BE}"/>
                </a:ext>
              </a:extLst>
            </p:cNvPr>
            <p:cNvSpPr txBox="1">
              <a:spLocks/>
            </p:cNvSpPr>
            <p:nvPr/>
          </p:nvSpPr>
          <p:spPr>
            <a:xfrm>
              <a:off x="436200" y="3685486"/>
              <a:ext cx="3952560" cy="3678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 Projektverlauf</a:t>
              </a:r>
            </a:p>
          </p:txBody>
        </p:sp>
        <p:sp>
          <p:nvSpPr>
            <p:cNvPr id="8" name="Untertitel 2">
              <a:extLst>
                <a:ext uri="{FF2B5EF4-FFF2-40B4-BE49-F238E27FC236}">
                  <a16:creationId xmlns:a16="http://schemas.microsoft.com/office/drawing/2014/main" id="{FAAE5A79-24A9-0807-8879-3811CD67EEBE}"/>
                </a:ext>
              </a:extLst>
            </p:cNvPr>
            <p:cNvSpPr txBox="1">
              <a:spLocks/>
            </p:cNvSpPr>
            <p:nvPr/>
          </p:nvSpPr>
          <p:spPr>
            <a:xfrm>
              <a:off x="498764" y="4131322"/>
              <a:ext cx="3767736" cy="15625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4F2C4F2-8F42-D761-3808-84E6C0FB31FC}"/>
              </a:ext>
            </a:extLst>
          </p:cNvPr>
          <p:cNvGrpSpPr/>
          <p:nvPr/>
        </p:nvGrpSpPr>
        <p:grpSpPr>
          <a:xfrm>
            <a:off x="5131102" y="3981774"/>
            <a:ext cx="4207070" cy="2553675"/>
            <a:chOff x="5175245" y="3387183"/>
            <a:chExt cx="4207070" cy="2553675"/>
          </a:xfrm>
        </p:grpSpPr>
        <p:sp>
          <p:nvSpPr>
            <p:cNvPr id="10" name="Abgerundetes Rechteck 9">
              <a:extLst>
                <a:ext uri="{FF2B5EF4-FFF2-40B4-BE49-F238E27FC236}">
                  <a16:creationId xmlns:a16="http://schemas.microsoft.com/office/drawing/2014/main" id="{04448197-DDB1-CA09-CBAF-D6A02B16EF8C}"/>
                </a:ext>
              </a:extLst>
            </p:cNvPr>
            <p:cNvSpPr/>
            <p:nvPr/>
          </p:nvSpPr>
          <p:spPr>
            <a:xfrm>
              <a:off x="5175245" y="3387183"/>
              <a:ext cx="4207070" cy="2553675"/>
            </a:xfrm>
            <a:prstGeom prst="roundRect">
              <a:avLst/>
            </a:prstGeom>
            <a:solidFill>
              <a:srgbClr val="B072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rgbClr val="C68532"/>
                </a:solidFill>
              </a:endParaRPr>
            </a:p>
          </p:txBody>
        </p:sp>
        <p:sp>
          <p:nvSpPr>
            <p:cNvPr id="11" name="Untertitel 2">
              <a:extLst>
                <a:ext uri="{FF2B5EF4-FFF2-40B4-BE49-F238E27FC236}">
                  <a16:creationId xmlns:a16="http://schemas.microsoft.com/office/drawing/2014/main" id="{92656A4D-B358-F95D-D0A8-6206AD9CE3BE}"/>
                </a:ext>
              </a:extLst>
            </p:cNvPr>
            <p:cNvSpPr txBox="1">
              <a:spLocks/>
            </p:cNvSpPr>
            <p:nvPr/>
          </p:nvSpPr>
          <p:spPr>
            <a:xfrm>
              <a:off x="5313014" y="3534167"/>
              <a:ext cx="3962503" cy="59239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Reflexion über den</a:t>
              </a:r>
              <a:b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CH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gesellschaftlichen Kontext </a:t>
              </a:r>
            </a:p>
          </p:txBody>
        </p:sp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0DF0C71E-820B-B7BD-7D40-ABB7C21847E7}"/>
                </a:ext>
              </a:extLst>
            </p:cNvPr>
            <p:cNvSpPr txBox="1">
              <a:spLocks/>
            </p:cNvSpPr>
            <p:nvPr/>
          </p:nvSpPr>
          <p:spPr>
            <a:xfrm>
              <a:off x="5375578" y="4131322"/>
              <a:ext cx="3777214" cy="15591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60120" rtl="0" eaLnBrk="1" latinLnBrk="0" hangingPunct="1">
                <a:lnSpc>
                  <a:spcPct val="90000"/>
                </a:lnSpc>
                <a:spcBef>
                  <a:spcPts val="1050"/>
                </a:spcBef>
                <a:buFont typeface="Arial" panose="020B0604020202020204" pitchFamily="34" charset="0"/>
                <a:buNone/>
                <a:defRPr sz="252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800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601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4401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2024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30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8036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6042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40480" indent="0" algn="ctr" defTabSz="960120" rtl="0" eaLnBrk="1" latinLnBrk="0" hangingPunct="1">
                <a:lnSpc>
                  <a:spcPct val="90000"/>
                </a:lnSpc>
                <a:spcBef>
                  <a:spcPts val="525"/>
                </a:spcBef>
                <a:buFont typeface="Arial" panose="020B0604020202020204" pitchFamily="34" charset="0"/>
                <a:buNone/>
                <a:defRPr sz="16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consetetur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sadipscing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elitr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nonumy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eirmod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invidunt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magna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aliquyam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erat, sed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voluptua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accusam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justo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dolores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rebum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Stet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kasd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gubergren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takimata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sanctus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ipsum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dolor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CH" sz="12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amet</a:t>
              </a:r>
              <a:r>
                <a:rPr lang="de-CH" sz="12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1F07501C-16AF-00C8-BBAA-B40327A5AB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96" t="-147" r="9650" b="33382"/>
          <a:stretch/>
        </p:blipFill>
        <p:spPr>
          <a:xfrm>
            <a:off x="5131102" y="9515482"/>
            <a:ext cx="1969170" cy="13127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EB6A7F6-B882-126E-FF44-EDB0A041EC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286576" y="9088421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A18DB66-534A-E04C-5ADC-8917425729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1789031" y="9088421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181CF7A-14D8-B174-CE45-5D169B82B9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84" t="-317" r="17022" b="317"/>
          <a:stretch/>
        </p:blipFill>
        <p:spPr>
          <a:xfrm>
            <a:off x="3291486" y="9088421"/>
            <a:ext cx="1307713" cy="1743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055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A5203629972540AE04BF34F6BDEFB6" ma:contentTypeVersion="11" ma:contentTypeDescription="Ein neues Dokument erstellen." ma:contentTypeScope="" ma:versionID="02ffc77a9b0e3f66e7ca9c719bf70a06">
  <xsd:schema xmlns:xsd="http://www.w3.org/2001/XMLSchema" xmlns:xs="http://www.w3.org/2001/XMLSchema" xmlns:p="http://schemas.microsoft.com/office/2006/metadata/properties" xmlns:ns2="0f2e4801-8af1-403f-bccc-ff374cb04569" xmlns:ns3="daa6846e-1d73-4559-90aa-8d614fada13a" targetNamespace="http://schemas.microsoft.com/office/2006/metadata/properties" ma:root="true" ma:fieldsID="be325aab17313f049827796b71f10baa" ns2:_="" ns3:_="">
    <xsd:import namespace="0f2e4801-8af1-403f-bccc-ff374cb04569"/>
    <xsd:import namespace="daa6846e-1d73-4559-90aa-8d614fada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e4801-8af1-403f-bccc-ff374cb04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280413f8-e596-472e-8377-3e5fc7a8119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a6846e-1d73-4559-90aa-8d614fada13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e6c17ce-2799-41d1-b73c-e35e4e149255}" ma:internalName="TaxCatchAll" ma:showField="CatchAllData" ma:web="daa6846e-1d73-4559-90aa-8d614fada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a6846e-1d73-4559-90aa-8d614fada13a" xsi:nil="true"/>
    <lcf76f155ced4ddcb4097134ff3c332f xmlns="0f2e4801-8af1-403f-bccc-ff374cb0456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77DA5B5-E3B3-48A6-ADAE-12B66CBAAD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f2e4801-8af1-403f-bccc-ff374cb04569"/>
    <ds:schemaRef ds:uri="daa6846e-1d73-4559-90aa-8d614fada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DDF64D-764F-42D2-BCCF-373FDA53EF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86E290-0F31-43B7-BEAC-6A2B10284BE0}">
  <ds:schemaRefs>
    <ds:schemaRef ds:uri="0f2e4801-8af1-403f-bccc-ff374cb04569"/>
    <ds:schemaRef ds:uri="daa6846e-1d73-4559-90aa-8d614fada1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1350</Words>
  <Application>Microsoft Macintosh PowerPoint</Application>
  <PresentationFormat>A3-Papier (297 x 420 mm)</PresentationFormat>
  <Paragraphs>77</Paragraphs>
  <Slides>5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FEDRASANSSTD-DEMI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Blum Alina PHSG</dc:creator>
  <cp:lastModifiedBy>Blum Alina PHSG</cp:lastModifiedBy>
  <cp:revision>32</cp:revision>
  <dcterms:created xsi:type="dcterms:W3CDTF">2023-05-30T08:45:45Z</dcterms:created>
  <dcterms:modified xsi:type="dcterms:W3CDTF">2023-06-16T14:15:16Z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0x010100E0A5203629972540AE04BF34F6BDEFB6</vt:lpwstr>
  </property>
</Properties>
</file>