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"/>
  </p:notesMasterIdLst>
  <p:sldIdLst>
    <p:sldId id="257" r:id="rId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30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295E9D-F9CE-4CE0-AF55-955282734DE7}" type="datetimeFigureOut">
              <a:rPr lang="de-CH" smtClean="0"/>
              <a:t>09.07.2020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C73573-409E-4E9D-A808-EE0AA17004F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97639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C7F6B-6752-494E-96F7-BBB0D38BE060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4561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4A441-C148-4EFC-81B4-C2D05CEEFE0F}" type="datetimeFigureOut">
              <a:rPr lang="de-CH" smtClean="0"/>
              <a:t>09.07.2020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1579D-724B-4D3C-9627-75DEF07F554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31069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4A441-C148-4EFC-81B4-C2D05CEEFE0F}" type="datetimeFigureOut">
              <a:rPr lang="de-CH" smtClean="0"/>
              <a:t>09.07.2020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1579D-724B-4D3C-9627-75DEF07F554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22911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4A441-C148-4EFC-81B4-C2D05CEEFE0F}" type="datetimeFigureOut">
              <a:rPr lang="de-CH" smtClean="0"/>
              <a:t>09.07.2020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1579D-724B-4D3C-9627-75DEF07F554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297361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Basisthe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864" y="1218144"/>
            <a:ext cx="11778493" cy="5127180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629" y="289382"/>
            <a:ext cx="3360000" cy="691346"/>
          </a:xfrm>
          <a:prstGeom prst="rect">
            <a:avLst/>
          </a:prstGeom>
        </p:spPr>
      </p:pic>
      <p:pic>
        <p:nvPicPr>
          <p:cNvPr id="8" name="Picture 3" descr="T:\__Weiterbildung\Marketing\02 Marketingkampagnen Produkte\Lehrplan 21\Logo Lehrplan 21.png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86" r="72215" b="17513"/>
          <a:stretch/>
        </p:blipFill>
        <p:spPr bwMode="auto">
          <a:xfrm>
            <a:off x="431371" y="6569846"/>
            <a:ext cx="1248000" cy="207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feld 12"/>
          <p:cNvSpPr txBox="1"/>
          <p:nvPr userDrawn="1"/>
        </p:nvSpPr>
        <p:spPr>
          <a:xfrm>
            <a:off x="383366" y="308846"/>
            <a:ext cx="10849205" cy="707886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spAutoFit/>
          </a:bodyPr>
          <a:lstStyle/>
          <a:p>
            <a:pPr marL="0" indent="0">
              <a:tabLst>
                <a:tab pos="85725" algn="l"/>
              </a:tabLst>
            </a:pPr>
            <a:r>
              <a:rPr lang="de-CH" sz="2300" b="1" dirty="0" smtClean="0">
                <a:solidFill>
                  <a:schemeClr val="tx1"/>
                </a:solidFill>
              </a:rPr>
              <a:t>Kantonale Weiterbildungsveranstaltung </a:t>
            </a:r>
          </a:p>
          <a:p>
            <a:pPr marL="0" indent="0">
              <a:tabLst>
                <a:tab pos="85725" algn="l"/>
              </a:tabLst>
            </a:pPr>
            <a:r>
              <a:rPr lang="de-CH" sz="2300" b="1" dirty="0" smtClean="0">
                <a:solidFill>
                  <a:schemeClr val="tx1"/>
                </a:solidFill>
              </a:rPr>
              <a:t>Basisthemen PHSG</a:t>
            </a:r>
            <a:endParaRPr lang="de-CH" sz="2300" b="1" dirty="0">
              <a:solidFill>
                <a:schemeClr val="tx1"/>
              </a:solidFill>
            </a:endParaRPr>
          </a:p>
        </p:txBody>
      </p:sp>
      <p:sp>
        <p:nvSpPr>
          <p:cNvPr id="14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992704" y="6597353"/>
            <a:ext cx="3167525" cy="180020"/>
          </a:xfrm>
        </p:spPr>
        <p:txBody>
          <a:bodyPr/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de-DE" dirty="0" smtClean="0"/>
              <a:t>Basisthemen, 18./19. August 2014</a:t>
            </a:r>
          </a:p>
        </p:txBody>
      </p:sp>
      <p:sp>
        <p:nvSpPr>
          <p:cNvPr id="15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992544" y="6561349"/>
            <a:ext cx="586784" cy="207527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794BAB9-C8B1-4192-A7D5-61F4677BDAA9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863950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Vertiefung: zyklenspezifischer Fachk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6"/>
          <p:cNvSpPr/>
          <p:nvPr userDrawn="1"/>
        </p:nvSpPr>
        <p:spPr bwMode="auto">
          <a:xfrm>
            <a:off x="-3777" y="1196975"/>
            <a:ext cx="11736461" cy="5184776"/>
          </a:xfrm>
          <a:custGeom>
            <a:avLst/>
            <a:gdLst>
              <a:gd name="connsiteX0" fmla="*/ 0 w 8799513"/>
              <a:gd name="connsiteY0" fmla="*/ 0 h 5179801"/>
              <a:gd name="connsiteX1" fmla="*/ 8100392 w 8799513"/>
              <a:gd name="connsiteY1" fmla="*/ 0 h 5179801"/>
              <a:gd name="connsiteX2" fmla="*/ 8100392 w 8799513"/>
              <a:gd name="connsiteY2" fmla="*/ 1401 h 5179801"/>
              <a:gd name="connsiteX3" fmla="*/ 8114293 w 8799513"/>
              <a:gd name="connsiteY3" fmla="*/ 0 h 5179801"/>
              <a:gd name="connsiteX4" fmla="*/ 8209549 w 8799513"/>
              <a:gd name="connsiteY4" fmla="*/ 0 h 5179801"/>
              <a:gd name="connsiteX5" fmla="*/ 8799513 w 8799513"/>
              <a:gd name="connsiteY5" fmla="*/ 589964 h 5179801"/>
              <a:gd name="connsiteX6" fmla="*/ 8799513 w 8799513"/>
              <a:gd name="connsiteY6" fmla="*/ 693378 h 5179801"/>
              <a:gd name="connsiteX7" fmla="*/ 8100392 w 8799513"/>
              <a:gd name="connsiteY7" fmla="*/ 4672868 h 5179801"/>
              <a:gd name="connsiteX8" fmla="*/ 8609227 w 8799513"/>
              <a:gd name="connsiteY8" fmla="*/ 4672868 h 5179801"/>
              <a:gd name="connsiteX9" fmla="*/ 8100392 w 8799513"/>
              <a:gd name="connsiteY9" fmla="*/ 5174080 h 5179801"/>
              <a:gd name="connsiteX10" fmla="*/ 8100392 w 8799513"/>
              <a:gd name="connsiteY10" fmla="*/ 5179801 h 5179801"/>
              <a:gd name="connsiteX11" fmla="*/ 8039054 w 8799513"/>
              <a:gd name="connsiteY11" fmla="*/ 5179801 h 5179801"/>
              <a:gd name="connsiteX12" fmla="*/ 7918396 w 8799513"/>
              <a:gd name="connsiteY12" fmla="*/ 5179801 h 5179801"/>
              <a:gd name="connsiteX13" fmla="*/ 0 w 8799513"/>
              <a:gd name="connsiteY13" fmla="*/ 5179801 h 5179801"/>
              <a:gd name="connsiteX14" fmla="*/ 0 w 8799513"/>
              <a:gd name="connsiteY14" fmla="*/ 0 h 5179801"/>
              <a:gd name="connsiteX0" fmla="*/ 0 w 8799513"/>
              <a:gd name="connsiteY0" fmla="*/ 0 h 5179801"/>
              <a:gd name="connsiteX1" fmla="*/ 8100392 w 8799513"/>
              <a:gd name="connsiteY1" fmla="*/ 0 h 5179801"/>
              <a:gd name="connsiteX2" fmla="*/ 8100392 w 8799513"/>
              <a:gd name="connsiteY2" fmla="*/ 1401 h 5179801"/>
              <a:gd name="connsiteX3" fmla="*/ 8114293 w 8799513"/>
              <a:gd name="connsiteY3" fmla="*/ 0 h 5179801"/>
              <a:gd name="connsiteX4" fmla="*/ 8209549 w 8799513"/>
              <a:gd name="connsiteY4" fmla="*/ 0 h 5179801"/>
              <a:gd name="connsiteX5" fmla="*/ 8799513 w 8799513"/>
              <a:gd name="connsiteY5" fmla="*/ 589964 h 5179801"/>
              <a:gd name="connsiteX6" fmla="*/ 8799513 w 8799513"/>
              <a:gd name="connsiteY6" fmla="*/ 693378 h 5179801"/>
              <a:gd name="connsiteX7" fmla="*/ 8609227 w 8799513"/>
              <a:gd name="connsiteY7" fmla="*/ 4672868 h 5179801"/>
              <a:gd name="connsiteX8" fmla="*/ 8100392 w 8799513"/>
              <a:gd name="connsiteY8" fmla="*/ 5174080 h 5179801"/>
              <a:gd name="connsiteX9" fmla="*/ 8100392 w 8799513"/>
              <a:gd name="connsiteY9" fmla="*/ 5179801 h 5179801"/>
              <a:gd name="connsiteX10" fmla="*/ 8039054 w 8799513"/>
              <a:gd name="connsiteY10" fmla="*/ 5179801 h 5179801"/>
              <a:gd name="connsiteX11" fmla="*/ 7918396 w 8799513"/>
              <a:gd name="connsiteY11" fmla="*/ 5179801 h 5179801"/>
              <a:gd name="connsiteX12" fmla="*/ 0 w 8799513"/>
              <a:gd name="connsiteY12" fmla="*/ 5179801 h 5179801"/>
              <a:gd name="connsiteX13" fmla="*/ 0 w 8799513"/>
              <a:gd name="connsiteY13" fmla="*/ 0 h 5179801"/>
              <a:gd name="connsiteX0" fmla="*/ 0 w 8799513"/>
              <a:gd name="connsiteY0" fmla="*/ 5179801 h 5271241"/>
              <a:gd name="connsiteX1" fmla="*/ 0 w 8799513"/>
              <a:gd name="connsiteY1" fmla="*/ 0 h 5271241"/>
              <a:gd name="connsiteX2" fmla="*/ 8100392 w 8799513"/>
              <a:gd name="connsiteY2" fmla="*/ 0 h 5271241"/>
              <a:gd name="connsiteX3" fmla="*/ 8100392 w 8799513"/>
              <a:gd name="connsiteY3" fmla="*/ 1401 h 5271241"/>
              <a:gd name="connsiteX4" fmla="*/ 8114293 w 8799513"/>
              <a:gd name="connsiteY4" fmla="*/ 0 h 5271241"/>
              <a:gd name="connsiteX5" fmla="*/ 8209549 w 8799513"/>
              <a:gd name="connsiteY5" fmla="*/ 0 h 5271241"/>
              <a:gd name="connsiteX6" fmla="*/ 8799513 w 8799513"/>
              <a:gd name="connsiteY6" fmla="*/ 589964 h 5271241"/>
              <a:gd name="connsiteX7" fmla="*/ 8799513 w 8799513"/>
              <a:gd name="connsiteY7" fmla="*/ 693378 h 5271241"/>
              <a:gd name="connsiteX8" fmla="*/ 8609227 w 8799513"/>
              <a:gd name="connsiteY8" fmla="*/ 4672868 h 5271241"/>
              <a:gd name="connsiteX9" fmla="*/ 8100392 w 8799513"/>
              <a:gd name="connsiteY9" fmla="*/ 5174080 h 5271241"/>
              <a:gd name="connsiteX10" fmla="*/ 8100392 w 8799513"/>
              <a:gd name="connsiteY10" fmla="*/ 5179801 h 5271241"/>
              <a:gd name="connsiteX11" fmla="*/ 8039054 w 8799513"/>
              <a:gd name="connsiteY11" fmla="*/ 5179801 h 5271241"/>
              <a:gd name="connsiteX12" fmla="*/ 7918396 w 8799513"/>
              <a:gd name="connsiteY12" fmla="*/ 5179801 h 5271241"/>
              <a:gd name="connsiteX13" fmla="*/ 91440 w 8799513"/>
              <a:gd name="connsiteY13" fmla="*/ 5271241 h 5271241"/>
              <a:gd name="connsiteX0" fmla="*/ 0 w 8799513"/>
              <a:gd name="connsiteY0" fmla="*/ 0 h 5271241"/>
              <a:gd name="connsiteX1" fmla="*/ 8100392 w 8799513"/>
              <a:gd name="connsiteY1" fmla="*/ 0 h 5271241"/>
              <a:gd name="connsiteX2" fmla="*/ 8100392 w 8799513"/>
              <a:gd name="connsiteY2" fmla="*/ 1401 h 5271241"/>
              <a:gd name="connsiteX3" fmla="*/ 8114293 w 8799513"/>
              <a:gd name="connsiteY3" fmla="*/ 0 h 5271241"/>
              <a:gd name="connsiteX4" fmla="*/ 8209549 w 8799513"/>
              <a:gd name="connsiteY4" fmla="*/ 0 h 5271241"/>
              <a:gd name="connsiteX5" fmla="*/ 8799513 w 8799513"/>
              <a:gd name="connsiteY5" fmla="*/ 589964 h 5271241"/>
              <a:gd name="connsiteX6" fmla="*/ 8799513 w 8799513"/>
              <a:gd name="connsiteY6" fmla="*/ 693378 h 5271241"/>
              <a:gd name="connsiteX7" fmla="*/ 8609227 w 8799513"/>
              <a:gd name="connsiteY7" fmla="*/ 4672868 h 5271241"/>
              <a:gd name="connsiteX8" fmla="*/ 8100392 w 8799513"/>
              <a:gd name="connsiteY8" fmla="*/ 5174080 h 5271241"/>
              <a:gd name="connsiteX9" fmla="*/ 8100392 w 8799513"/>
              <a:gd name="connsiteY9" fmla="*/ 5179801 h 5271241"/>
              <a:gd name="connsiteX10" fmla="*/ 8039054 w 8799513"/>
              <a:gd name="connsiteY10" fmla="*/ 5179801 h 5271241"/>
              <a:gd name="connsiteX11" fmla="*/ 7918396 w 8799513"/>
              <a:gd name="connsiteY11" fmla="*/ 5179801 h 5271241"/>
              <a:gd name="connsiteX12" fmla="*/ 91440 w 8799513"/>
              <a:gd name="connsiteY12" fmla="*/ 5271241 h 5271241"/>
              <a:gd name="connsiteX0" fmla="*/ 0 w 8799513"/>
              <a:gd name="connsiteY0" fmla="*/ 0 h 5192110"/>
              <a:gd name="connsiteX1" fmla="*/ 8100392 w 8799513"/>
              <a:gd name="connsiteY1" fmla="*/ 0 h 5192110"/>
              <a:gd name="connsiteX2" fmla="*/ 8100392 w 8799513"/>
              <a:gd name="connsiteY2" fmla="*/ 1401 h 5192110"/>
              <a:gd name="connsiteX3" fmla="*/ 8114293 w 8799513"/>
              <a:gd name="connsiteY3" fmla="*/ 0 h 5192110"/>
              <a:gd name="connsiteX4" fmla="*/ 8209549 w 8799513"/>
              <a:gd name="connsiteY4" fmla="*/ 0 h 5192110"/>
              <a:gd name="connsiteX5" fmla="*/ 8799513 w 8799513"/>
              <a:gd name="connsiteY5" fmla="*/ 589964 h 5192110"/>
              <a:gd name="connsiteX6" fmla="*/ 8799513 w 8799513"/>
              <a:gd name="connsiteY6" fmla="*/ 693378 h 5192110"/>
              <a:gd name="connsiteX7" fmla="*/ 8609227 w 8799513"/>
              <a:gd name="connsiteY7" fmla="*/ 4672868 h 5192110"/>
              <a:gd name="connsiteX8" fmla="*/ 8100392 w 8799513"/>
              <a:gd name="connsiteY8" fmla="*/ 5174080 h 5192110"/>
              <a:gd name="connsiteX9" fmla="*/ 8100392 w 8799513"/>
              <a:gd name="connsiteY9" fmla="*/ 5179801 h 5192110"/>
              <a:gd name="connsiteX10" fmla="*/ 8039054 w 8799513"/>
              <a:gd name="connsiteY10" fmla="*/ 5179801 h 5192110"/>
              <a:gd name="connsiteX11" fmla="*/ 7918396 w 8799513"/>
              <a:gd name="connsiteY11" fmla="*/ 5179801 h 5192110"/>
              <a:gd name="connsiteX12" fmla="*/ 3517 w 8799513"/>
              <a:gd name="connsiteY12" fmla="*/ 5192110 h 5192110"/>
              <a:gd name="connsiteX0" fmla="*/ 2833 w 8802346"/>
              <a:gd name="connsiteY0" fmla="*/ 0 h 5182585"/>
              <a:gd name="connsiteX1" fmla="*/ 8103225 w 8802346"/>
              <a:gd name="connsiteY1" fmla="*/ 0 h 5182585"/>
              <a:gd name="connsiteX2" fmla="*/ 8103225 w 8802346"/>
              <a:gd name="connsiteY2" fmla="*/ 1401 h 5182585"/>
              <a:gd name="connsiteX3" fmla="*/ 8117126 w 8802346"/>
              <a:gd name="connsiteY3" fmla="*/ 0 h 5182585"/>
              <a:gd name="connsiteX4" fmla="*/ 8212382 w 8802346"/>
              <a:gd name="connsiteY4" fmla="*/ 0 h 5182585"/>
              <a:gd name="connsiteX5" fmla="*/ 8802346 w 8802346"/>
              <a:gd name="connsiteY5" fmla="*/ 589964 h 5182585"/>
              <a:gd name="connsiteX6" fmla="*/ 8802346 w 8802346"/>
              <a:gd name="connsiteY6" fmla="*/ 693378 h 5182585"/>
              <a:gd name="connsiteX7" fmla="*/ 8612060 w 8802346"/>
              <a:gd name="connsiteY7" fmla="*/ 4672868 h 5182585"/>
              <a:gd name="connsiteX8" fmla="*/ 8103225 w 8802346"/>
              <a:gd name="connsiteY8" fmla="*/ 5174080 h 5182585"/>
              <a:gd name="connsiteX9" fmla="*/ 8103225 w 8802346"/>
              <a:gd name="connsiteY9" fmla="*/ 5179801 h 5182585"/>
              <a:gd name="connsiteX10" fmla="*/ 8041887 w 8802346"/>
              <a:gd name="connsiteY10" fmla="*/ 5179801 h 5182585"/>
              <a:gd name="connsiteX11" fmla="*/ 7921229 w 8802346"/>
              <a:gd name="connsiteY11" fmla="*/ 5179801 h 5182585"/>
              <a:gd name="connsiteX12" fmla="*/ 0 w 8802346"/>
              <a:gd name="connsiteY12" fmla="*/ 5182585 h 5182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802346" h="5182585">
                <a:moveTo>
                  <a:pt x="2833" y="0"/>
                </a:moveTo>
                <a:lnTo>
                  <a:pt x="8103225" y="0"/>
                </a:lnTo>
                <a:lnTo>
                  <a:pt x="8103225" y="1401"/>
                </a:lnTo>
                <a:cubicBezTo>
                  <a:pt x="8107827" y="54"/>
                  <a:pt x="8112470" y="0"/>
                  <a:pt x="8117126" y="0"/>
                </a:cubicBezTo>
                <a:lnTo>
                  <a:pt x="8212382" y="0"/>
                </a:lnTo>
                <a:cubicBezTo>
                  <a:pt x="8538210" y="0"/>
                  <a:pt x="8802346" y="264136"/>
                  <a:pt x="8802346" y="589964"/>
                </a:cubicBezTo>
                <a:lnTo>
                  <a:pt x="8802346" y="693378"/>
                </a:lnTo>
                <a:lnTo>
                  <a:pt x="8612060" y="4672868"/>
                </a:lnTo>
                <a:cubicBezTo>
                  <a:pt x="8582280" y="4938518"/>
                  <a:pt x="8370054" y="5148273"/>
                  <a:pt x="8103225" y="5174080"/>
                </a:cubicBezTo>
                <a:lnTo>
                  <a:pt x="8103225" y="5179801"/>
                </a:lnTo>
                <a:lnTo>
                  <a:pt x="8041887" y="5179801"/>
                </a:lnTo>
                <a:lnTo>
                  <a:pt x="7921229" y="5179801"/>
                </a:lnTo>
                <a:lnTo>
                  <a:pt x="0" y="5182585"/>
                </a:lnTo>
              </a:path>
            </a:pathLst>
          </a:cu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629" y="289382"/>
            <a:ext cx="3360000" cy="691346"/>
          </a:xfrm>
          <a:prstGeom prst="rect">
            <a:avLst/>
          </a:prstGeom>
        </p:spPr>
      </p:pic>
      <p:pic>
        <p:nvPicPr>
          <p:cNvPr id="8" name="Picture 3" descr="T:\__Weiterbildung\Marketing\02 Marketingkampagnen Produkte\Lehrplan 21\Logo Lehrplan 21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86" r="72215" b="17513"/>
          <a:stretch/>
        </p:blipFill>
        <p:spPr bwMode="auto">
          <a:xfrm>
            <a:off x="431371" y="6569846"/>
            <a:ext cx="1248000" cy="207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992704" y="6597353"/>
            <a:ext cx="3167525" cy="180020"/>
          </a:xfrm>
        </p:spPr>
        <p:txBody>
          <a:bodyPr/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de-DE" dirty="0" smtClean="0"/>
              <a:t>Basisthemen, 18./19. August 2014</a:t>
            </a: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992544" y="6561349"/>
            <a:ext cx="586784" cy="207527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794BAB9-C8B1-4192-A7D5-61F4677BDAA9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64812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auto">
          <a:xfrm>
            <a:off x="-3777" y="1196975"/>
            <a:ext cx="11736461" cy="5184776"/>
          </a:xfrm>
          <a:custGeom>
            <a:avLst/>
            <a:gdLst>
              <a:gd name="connsiteX0" fmla="*/ 0 w 8799513"/>
              <a:gd name="connsiteY0" fmla="*/ 0 h 5179801"/>
              <a:gd name="connsiteX1" fmla="*/ 8100392 w 8799513"/>
              <a:gd name="connsiteY1" fmla="*/ 0 h 5179801"/>
              <a:gd name="connsiteX2" fmla="*/ 8100392 w 8799513"/>
              <a:gd name="connsiteY2" fmla="*/ 1401 h 5179801"/>
              <a:gd name="connsiteX3" fmla="*/ 8114293 w 8799513"/>
              <a:gd name="connsiteY3" fmla="*/ 0 h 5179801"/>
              <a:gd name="connsiteX4" fmla="*/ 8209549 w 8799513"/>
              <a:gd name="connsiteY4" fmla="*/ 0 h 5179801"/>
              <a:gd name="connsiteX5" fmla="*/ 8799513 w 8799513"/>
              <a:gd name="connsiteY5" fmla="*/ 589964 h 5179801"/>
              <a:gd name="connsiteX6" fmla="*/ 8799513 w 8799513"/>
              <a:gd name="connsiteY6" fmla="*/ 693378 h 5179801"/>
              <a:gd name="connsiteX7" fmla="*/ 8100392 w 8799513"/>
              <a:gd name="connsiteY7" fmla="*/ 4672868 h 5179801"/>
              <a:gd name="connsiteX8" fmla="*/ 8609227 w 8799513"/>
              <a:gd name="connsiteY8" fmla="*/ 4672868 h 5179801"/>
              <a:gd name="connsiteX9" fmla="*/ 8100392 w 8799513"/>
              <a:gd name="connsiteY9" fmla="*/ 5174080 h 5179801"/>
              <a:gd name="connsiteX10" fmla="*/ 8100392 w 8799513"/>
              <a:gd name="connsiteY10" fmla="*/ 5179801 h 5179801"/>
              <a:gd name="connsiteX11" fmla="*/ 8039054 w 8799513"/>
              <a:gd name="connsiteY11" fmla="*/ 5179801 h 5179801"/>
              <a:gd name="connsiteX12" fmla="*/ 7918396 w 8799513"/>
              <a:gd name="connsiteY12" fmla="*/ 5179801 h 5179801"/>
              <a:gd name="connsiteX13" fmla="*/ 0 w 8799513"/>
              <a:gd name="connsiteY13" fmla="*/ 5179801 h 5179801"/>
              <a:gd name="connsiteX14" fmla="*/ 0 w 8799513"/>
              <a:gd name="connsiteY14" fmla="*/ 0 h 5179801"/>
              <a:gd name="connsiteX0" fmla="*/ 0 w 8799513"/>
              <a:gd name="connsiteY0" fmla="*/ 0 h 5179801"/>
              <a:gd name="connsiteX1" fmla="*/ 8100392 w 8799513"/>
              <a:gd name="connsiteY1" fmla="*/ 0 h 5179801"/>
              <a:gd name="connsiteX2" fmla="*/ 8100392 w 8799513"/>
              <a:gd name="connsiteY2" fmla="*/ 1401 h 5179801"/>
              <a:gd name="connsiteX3" fmla="*/ 8114293 w 8799513"/>
              <a:gd name="connsiteY3" fmla="*/ 0 h 5179801"/>
              <a:gd name="connsiteX4" fmla="*/ 8209549 w 8799513"/>
              <a:gd name="connsiteY4" fmla="*/ 0 h 5179801"/>
              <a:gd name="connsiteX5" fmla="*/ 8799513 w 8799513"/>
              <a:gd name="connsiteY5" fmla="*/ 589964 h 5179801"/>
              <a:gd name="connsiteX6" fmla="*/ 8799513 w 8799513"/>
              <a:gd name="connsiteY6" fmla="*/ 693378 h 5179801"/>
              <a:gd name="connsiteX7" fmla="*/ 8609227 w 8799513"/>
              <a:gd name="connsiteY7" fmla="*/ 4672868 h 5179801"/>
              <a:gd name="connsiteX8" fmla="*/ 8100392 w 8799513"/>
              <a:gd name="connsiteY8" fmla="*/ 5174080 h 5179801"/>
              <a:gd name="connsiteX9" fmla="*/ 8100392 w 8799513"/>
              <a:gd name="connsiteY9" fmla="*/ 5179801 h 5179801"/>
              <a:gd name="connsiteX10" fmla="*/ 8039054 w 8799513"/>
              <a:gd name="connsiteY10" fmla="*/ 5179801 h 5179801"/>
              <a:gd name="connsiteX11" fmla="*/ 7918396 w 8799513"/>
              <a:gd name="connsiteY11" fmla="*/ 5179801 h 5179801"/>
              <a:gd name="connsiteX12" fmla="*/ 0 w 8799513"/>
              <a:gd name="connsiteY12" fmla="*/ 5179801 h 5179801"/>
              <a:gd name="connsiteX13" fmla="*/ 0 w 8799513"/>
              <a:gd name="connsiteY13" fmla="*/ 0 h 5179801"/>
              <a:gd name="connsiteX0" fmla="*/ 0 w 8799513"/>
              <a:gd name="connsiteY0" fmla="*/ 5179801 h 5271241"/>
              <a:gd name="connsiteX1" fmla="*/ 0 w 8799513"/>
              <a:gd name="connsiteY1" fmla="*/ 0 h 5271241"/>
              <a:gd name="connsiteX2" fmla="*/ 8100392 w 8799513"/>
              <a:gd name="connsiteY2" fmla="*/ 0 h 5271241"/>
              <a:gd name="connsiteX3" fmla="*/ 8100392 w 8799513"/>
              <a:gd name="connsiteY3" fmla="*/ 1401 h 5271241"/>
              <a:gd name="connsiteX4" fmla="*/ 8114293 w 8799513"/>
              <a:gd name="connsiteY4" fmla="*/ 0 h 5271241"/>
              <a:gd name="connsiteX5" fmla="*/ 8209549 w 8799513"/>
              <a:gd name="connsiteY5" fmla="*/ 0 h 5271241"/>
              <a:gd name="connsiteX6" fmla="*/ 8799513 w 8799513"/>
              <a:gd name="connsiteY6" fmla="*/ 589964 h 5271241"/>
              <a:gd name="connsiteX7" fmla="*/ 8799513 w 8799513"/>
              <a:gd name="connsiteY7" fmla="*/ 693378 h 5271241"/>
              <a:gd name="connsiteX8" fmla="*/ 8609227 w 8799513"/>
              <a:gd name="connsiteY8" fmla="*/ 4672868 h 5271241"/>
              <a:gd name="connsiteX9" fmla="*/ 8100392 w 8799513"/>
              <a:gd name="connsiteY9" fmla="*/ 5174080 h 5271241"/>
              <a:gd name="connsiteX10" fmla="*/ 8100392 w 8799513"/>
              <a:gd name="connsiteY10" fmla="*/ 5179801 h 5271241"/>
              <a:gd name="connsiteX11" fmla="*/ 8039054 w 8799513"/>
              <a:gd name="connsiteY11" fmla="*/ 5179801 h 5271241"/>
              <a:gd name="connsiteX12" fmla="*/ 7918396 w 8799513"/>
              <a:gd name="connsiteY12" fmla="*/ 5179801 h 5271241"/>
              <a:gd name="connsiteX13" fmla="*/ 91440 w 8799513"/>
              <a:gd name="connsiteY13" fmla="*/ 5271241 h 5271241"/>
              <a:gd name="connsiteX0" fmla="*/ 0 w 8799513"/>
              <a:gd name="connsiteY0" fmla="*/ 0 h 5271241"/>
              <a:gd name="connsiteX1" fmla="*/ 8100392 w 8799513"/>
              <a:gd name="connsiteY1" fmla="*/ 0 h 5271241"/>
              <a:gd name="connsiteX2" fmla="*/ 8100392 w 8799513"/>
              <a:gd name="connsiteY2" fmla="*/ 1401 h 5271241"/>
              <a:gd name="connsiteX3" fmla="*/ 8114293 w 8799513"/>
              <a:gd name="connsiteY3" fmla="*/ 0 h 5271241"/>
              <a:gd name="connsiteX4" fmla="*/ 8209549 w 8799513"/>
              <a:gd name="connsiteY4" fmla="*/ 0 h 5271241"/>
              <a:gd name="connsiteX5" fmla="*/ 8799513 w 8799513"/>
              <a:gd name="connsiteY5" fmla="*/ 589964 h 5271241"/>
              <a:gd name="connsiteX6" fmla="*/ 8799513 w 8799513"/>
              <a:gd name="connsiteY6" fmla="*/ 693378 h 5271241"/>
              <a:gd name="connsiteX7" fmla="*/ 8609227 w 8799513"/>
              <a:gd name="connsiteY7" fmla="*/ 4672868 h 5271241"/>
              <a:gd name="connsiteX8" fmla="*/ 8100392 w 8799513"/>
              <a:gd name="connsiteY8" fmla="*/ 5174080 h 5271241"/>
              <a:gd name="connsiteX9" fmla="*/ 8100392 w 8799513"/>
              <a:gd name="connsiteY9" fmla="*/ 5179801 h 5271241"/>
              <a:gd name="connsiteX10" fmla="*/ 8039054 w 8799513"/>
              <a:gd name="connsiteY10" fmla="*/ 5179801 h 5271241"/>
              <a:gd name="connsiteX11" fmla="*/ 7918396 w 8799513"/>
              <a:gd name="connsiteY11" fmla="*/ 5179801 h 5271241"/>
              <a:gd name="connsiteX12" fmla="*/ 91440 w 8799513"/>
              <a:gd name="connsiteY12" fmla="*/ 5271241 h 5271241"/>
              <a:gd name="connsiteX0" fmla="*/ 0 w 8799513"/>
              <a:gd name="connsiteY0" fmla="*/ 0 h 5192110"/>
              <a:gd name="connsiteX1" fmla="*/ 8100392 w 8799513"/>
              <a:gd name="connsiteY1" fmla="*/ 0 h 5192110"/>
              <a:gd name="connsiteX2" fmla="*/ 8100392 w 8799513"/>
              <a:gd name="connsiteY2" fmla="*/ 1401 h 5192110"/>
              <a:gd name="connsiteX3" fmla="*/ 8114293 w 8799513"/>
              <a:gd name="connsiteY3" fmla="*/ 0 h 5192110"/>
              <a:gd name="connsiteX4" fmla="*/ 8209549 w 8799513"/>
              <a:gd name="connsiteY4" fmla="*/ 0 h 5192110"/>
              <a:gd name="connsiteX5" fmla="*/ 8799513 w 8799513"/>
              <a:gd name="connsiteY5" fmla="*/ 589964 h 5192110"/>
              <a:gd name="connsiteX6" fmla="*/ 8799513 w 8799513"/>
              <a:gd name="connsiteY6" fmla="*/ 693378 h 5192110"/>
              <a:gd name="connsiteX7" fmla="*/ 8609227 w 8799513"/>
              <a:gd name="connsiteY7" fmla="*/ 4672868 h 5192110"/>
              <a:gd name="connsiteX8" fmla="*/ 8100392 w 8799513"/>
              <a:gd name="connsiteY8" fmla="*/ 5174080 h 5192110"/>
              <a:gd name="connsiteX9" fmla="*/ 8100392 w 8799513"/>
              <a:gd name="connsiteY9" fmla="*/ 5179801 h 5192110"/>
              <a:gd name="connsiteX10" fmla="*/ 8039054 w 8799513"/>
              <a:gd name="connsiteY10" fmla="*/ 5179801 h 5192110"/>
              <a:gd name="connsiteX11" fmla="*/ 7918396 w 8799513"/>
              <a:gd name="connsiteY11" fmla="*/ 5179801 h 5192110"/>
              <a:gd name="connsiteX12" fmla="*/ 3517 w 8799513"/>
              <a:gd name="connsiteY12" fmla="*/ 5192110 h 5192110"/>
              <a:gd name="connsiteX0" fmla="*/ 2833 w 8802346"/>
              <a:gd name="connsiteY0" fmla="*/ 0 h 5182585"/>
              <a:gd name="connsiteX1" fmla="*/ 8103225 w 8802346"/>
              <a:gd name="connsiteY1" fmla="*/ 0 h 5182585"/>
              <a:gd name="connsiteX2" fmla="*/ 8103225 w 8802346"/>
              <a:gd name="connsiteY2" fmla="*/ 1401 h 5182585"/>
              <a:gd name="connsiteX3" fmla="*/ 8117126 w 8802346"/>
              <a:gd name="connsiteY3" fmla="*/ 0 h 5182585"/>
              <a:gd name="connsiteX4" fmla="*/ 8212382 w 8802346"/>
              <a:gd name="connsiteY4" fmla="*/ 0 h 5182585"/>
              <a:gd name="connsiteX5" fmla="*/ 8802346 w 8802346"/>
              <a:gd name="connsiteY5" fmla="*/ 589964 h 5182585"/>
              <a:gd name="connsiteX6" fmla="*/ 8802346 w 8802346"/>
              <a:gd name="connsiteY6" fmla="*/ 693378 h 5182585"/>
              <a:gd name="connsiteX7" fmla="*/ 8612060 w 8802346"/>
              <a:gd name="connsiteY7" fmla="*/ 4672868 h 5182585"/>
              <a:gd name="connsiteX8" fmla="*/ 8103225 w 8802346"/>
              <a:gd name="connsiteY8" fmla="*/ 5174080 h 5182585"/>
              <a:gd name="connsiteX9" fmla="*/ 8103225 w 8802346"/>
              <a:gd name="connsiteY9" fmla="*/ 5179801 h 5182585"/>
              <a:gd name="connsiteX10" fmla="*/ 8041887 w 8802346"/>
              <a:gd name="connsiteY10" fmla="*/ 5179801 h 5182585"/>
              <a:gd name="connsiteX11" fmla="*/ 7921229 w 8802346"/>
              <a:gd name="connsiteY11" fmla="*/ 5179801 h 5182585"/>
              <a:gd name="connsiteX12" fmla="*/ 0 w 8802346"/>
              <a:gd name="connsiteY12" fmla="*/ 5182585 h 5182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802346" h="5182585">
                <a:moveTo>
                  <a:pt x="2833" y="0"/>
                </a:moveTo>
                <a:lnTo>
                  <a:pt x="8103225" y="0"/>
                </a:lnTo>
                <a:lnTo>
                  <a:pt x="8103225" y="1401"/>
                </a:lnTo>
                <a:cubicBezTo>
                  <a:pt x="8107827" y="54"/>
                  <a:pt x="8112470" y="0"/>
                  <a:pt x="8117126" y="0"/>
                </a:cubicBezTo>
                <a:lnTo>
                  <a:pt x="8212382" y="0"/>
                </a:lnTo>
                <a:cubicBezTo>
                  <a:pt x="8538210" y="0"/>
                  <a:pt x="8802346" y="264136"/>
                  <a:pt x="8802346" y="589964"/>
                </a:cubicBezTo>
                <a:lnTo>
                  <a:pt x="8802346" y="693378"/>
                </a:lnTo>
                <a:lnTo>
                  <a:pt x="8612060" y="4672868"/>
                </a:lnTo>
                <a:cubicBezTo>
                  <a:pt x="8582280" y="4938518"/>
                  <a:pt x="8370054" y="5148273"/>
                  <a:pt x="8103225" y="5174080"/>
                </a:cubicBezTo>
                <a:lnTo>
                  <a:pt x="8103225" y="5179801"/>
                </a:lnTo>
                <a:lnTo>
                  <a:pt x="8041887" y="5179801"/>
                </a:lnTo>
                <a:lnTo>
                  <a:pt x="7921229" y="5179801"/>
                </a:lnTo>
                <a:lnTo>
                  <a:pt x="0" y="5182585"/>
                </a:lnTo>
              </a:path>
            </a:pathLst>
          </a:cu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Agenda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4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4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pic>
        <p:nvPicPr>
          <p:cNvPr id="8" name="Picture 8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2917" y="288926"/>
            <a:ext cx="11430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T:\__Weiterbildung\Marketing\02 Marketingkampagnen Produkte\Lehrplan 21\Logo Lehrplan 21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86" r="72215" b="17513"/>
          <a:stretch/>
        </p:blipFill>
        <p:spPr bwMode="auto">
          <a:xfrm>
            <a:off x="431371" y="6569846"/>
            <a:ext cx="1248000" cy="207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992704" y="6597353"/>
            <a:ext cx="3167525" cy="180020"/>
          </a:xfrm>
        </p:spPr>
        <p:txBody>
          <a:bodyPr/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de-DE" dirty="0" smtClean="0"/>
              <a:t>Basisthemen, 18./19. August 2014</a:t>
            </a:r>
          </a:p>
        </p:txBody>
      </p:sp>
      <p:sp>
        <p:nvSpPr>
          <p:cNvPr id="13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992544" y="6561349"/>
            <a:ext cx="586784" cy="207527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794BAB9-C8B1-4192-A7D5-61F4677BDAA9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216246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992544" y="6561349"/>
            <a:ext cx="586784" cy="207527"/>
          </a:xfrm>
          <a:prstGeom prst="rect">
            <a:avLst/>
          </a:prstGeom>
        </p:spPr>
        <p:txBody>
          <a:bodyPr/>
          <a:lstStyle>
            <a:lvl1pPr algn="r">
              <a:defRPr sz="800"/>
            </a:lvl1pPr>
          </a:lstStyle>
          <a:p>
            <a:fld id="{3794BAB9-C8B1-4192-A7D5-61F4677BDAA9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8" name="Picture 3" descr="T:\__Weiterbildung\Marketing\02 Marketingkampagnen Produkte\Lehrplan 21\Logo Lehrplan 21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86" r="72215" b="17513"/>
          <a:stretch/>
        </p:blipFill>
        <p:spPr bwMode="auto">
          <a:xfrm>
            <a:off x="431371" y="6569846"/>
            <a:ext cx="1248000" cy="207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73623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800" y="288625"/>
            <a:ext cx="9696648" cy="792000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31800" y="1600201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75400" y="1600201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992544" y="6561349"/>
            <a:ext cx="586784" cy="207527"/>
          </a:xfrm>
          <a:prstGeom prst="rect">
            <a:avLst/>
          </a:prstGeom>
        </p:spPr>
        <p:txBody>
          <a:bodyPr/>
          <a:lstStyle>
            <a:lvl1pPr algn="r">
              <a:defRPr sz="800"/>
            </a:lvl1pPr>
          </a:lstStyle>
          <a:p>
            <a:fld id="{3794BAB9-C8B1-4192-A7D5-61F4677BDAA9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992704" y="6597353"/>
            <a:ext cx="3167525" cy="180020"/>
          </a:xfrm>
        </p:spPr>
        <p:txBody>
          <a:bodyPr/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de-DE" dirty="0" smtClean="0"/>
              <a:t>Basisthemen, 18./19. August 2014</a:t>
            </a:r>
          </a:p>
        </p:txBody>
      </p:sp>
    </p:spTree>
    <p:extLst>
      <p:ext uri="{BB962C8B-B14F-4D97-AF65-F5344CB8AC3E}">
        <p14:creationId xmlns:p14="http://schemas.microsoft.com/office/powerpoint/2010/main" val="2056153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benutzerdefinierter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CH" dirty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992544" y="6561349"/>
            <a:ext cx="586784" cy="207527"/>
          </a:xfrm>
          <a:prstGeom prst="rect">
            <a:avLst/>
          </a:prstGeom>
        </p:spPr>
        <p:txBody>
          <a:bodyPr/>
          <a:lstStyle>
            <a:lvl1pPr algn="r">
              <a:defRPr sz="800"/>
            </a:lvl1pPr>
          </a:lstStyle>
          <a:p>
            <a:fld id="{3794BAB9-C8B1-4192-A7D5-61F4677BDAA9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992704" y="6597353"/>
            <a:ext cx="3167525" cy="180020"/>
          </a:xfrm>
        </p:spPr>
        <p:txBody>
          <a:bodyPr/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de-DE" dirty="0" smtClean="0"/>
              <a:t>Basisthemen, 18./19. August 2014</a:t>
            </a:r>
          </a:p>
        </p:txBody>
      </p:sp>
    </p:spTree>
    <p:extLst>
      <p:ext uri="{BB962C8B-B14F-4D97-AF65-F5344CB8AC3E}">
        <p14:creationId xmlns:p14="http://schemas.microsoft.com/office/powerpoint/2010/main" val="13473444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T:\__Weiterbildung\Marketing\02 Marketingkampagnen Produkte\Lehrplan 21\Logo Lehrplan 21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86" r="72215" b="17513"/>
          <a:stretch/>
        </p:blipFill>
        <p:spPr bwMode="auto">
          <a:xfrm>
            <a:off x="431371" y="6569846"/>
            <a:ext cx="1248000" cy="207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992704" y="6597353"/>
            <a:ext cx="3167525" cy="180020"/>
          </a:xfrm>
        </p:spPr>
        <p:txBody>
          <a:bodyPr/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de-DE" dirty="0" smtClean="0"/>
              <a:t>Basisthemen, 18./19. August 2014</a:t>
            </a: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992544" y="6561349"/>
            <a:ext cx="586784" cy="207527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794BAB9-C8B1-4192-A7D5-61F4677BDAA9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25538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07985" y="6595099"/>
            <a:ext cx="936099" cy="215444"/>
          </a:xfrm>
          <a:prstGeom prst="rect">
            <a:avLst/>
          </a:prstGeom>
        </p:spPr>
        <p:txBody>
          <a:bodyPr/>
          <a:lstStyle/>
          <a:p>
            <a:fld id="{0456370A-77ED-4559-BB07-D79898218E0C}" type="datetime1">
              <a:rPr lang="de-DE" smtClean="0"/>
              <a:t>09.07.2020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344084" y="6595099"/>
            <a:ext cx="7392209" cy="215444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4BAB9-C8B1-4192-A7D5-61F4677BDAA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06607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4A441-C148-4EFC-81B4-C2D05CEEFE0F}" type="datetimeFigureOut">
              <a:rPr lang="de-CH" smtClean="0"/>
              <a:t>09.07.2020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1579D-724B-4D3C-9627-75DEF07F554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048206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13772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5406" y="6570100"/>
            <a:ext cx="1218241" cy="199052"/>
          </a:xfrm>
          <a:prstGeom prst="rect">
            <a:avLst/>
          </a:prstGeom>
        </p:spPr>
      </p:pic>
      <p:sp>
        <p:nvSpPr>
          <p:cNvPr id="3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791745" y="6595099"/>
            <a:ext cx="7392209" cy="2154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de-DE" sz="800" dirty="0">
                <a:solidFill>
                  <a:schemeClr val="tx2"/>
                </a:solidFill>
              </a:defRPr>
            </a:lvl1pPr>
          </a:lstStyle>
          <a:p>
            <a:pPr algn="r"/>
            <a:r>
              <a:rPr lang="de-CH" smtClean="0"/>
              <a:t>Basisthemen Natur und Technik</a:t>
            </a:r>
            <a:endParaRPr lang="de-CH" dirty="0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431800" y="288625"/>
            <a:ext cx="9696648" cy="792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532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1585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4A441-C148-4EFC-81B4-C2D05CEEFE0F}" type="datetimeFigureOut">
              <a:rPr lang="de-CH" smtClean="0"/>
              <a:t>09.07.2020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1579D-724B-4D3C-9627-75DEF07F554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16643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4A441-C148-4EFC-81B4-C2D05CEEFE0F}" type="datetimeFigureOut">
              <a:rPr lang="de-CH" smtClean="0"/>
              <a:t>09.07.2020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1579D-724B-4D3C-9627-75DEF07F554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57264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4A441-C148-4EFC-81B4-C2D05CEEFE0F}" type="datetimeFigureOut">
              <a:rPr lang="de-CH" smtClean="0"/>
              <a:t>09.07.2020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1579D-724B-4D3C-9627-75DEF07F554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87313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4A441-C148-4EFC-81B4-C2D05CEEFE0F}" type="datetimeFigureOut">
              <a:rPr lang="de-CH" smtClean="0"/>
              <a:t>09.07.2020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1579D-724B-4D3C-9627-75DEF07F554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24913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4A441-C148-4EFC-81B4-C2D05CEEFE0F}" type="datetimeFigureOut">
              <a:rPr lang="de-CH" smtClean="0"/>
              <a:t>09.07.2020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1579D-724B-4D3C-9627-75DEF07F554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10355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4A441-C148-4EFC-81B4-C2D05CEEFE0F}" type="datetimeFigureOut">
              <a:rPr lang="de-CH" smtClean="0"/>
              <a:t>09.07.2020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1579D-724B-4D3C-9627-75DEF07F554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5773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4A441-C148-4EFC-81B4-C2D05CEEFE0F}" type="datetimeFigureOut">
              <a:rPr lang="de-CH" smtClean="0"/>
              <a:t>09.07.2020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1579D-724B-4D3C-9627-75DEF07F554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2746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84A441-C148-4EFC-81B4-C2D05CEEFE0F}" type="datetimeFigureOut">
              <a:rPr lang="de-CH" smtClean="0"/>
              <a:t>09.07.2020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31579D-724B-4D3C-9627-75DEF07F554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823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24"/>
          <p:cNvSpPr/>
          <p:nvPr userDrawn="1"/>
        </p:nvSpPr>
        <p:spPr>
          <a:xfrm>
            <a:off x="304" y="0"/>
            <a:ext cx="11759896" cy="1082420"/>
          </a:xfrm>
          <a:custGeom>
            <a:avLst/>
            <a:gdLst>
              <a:gd name="connsiteX0" fmla="*/ 7884368 w 8804269"/>
              <a:gd name="connsiteY0" fmla="*/ 0 h 1081597"/>
              <a:gd name="connsiteX1" fmla="*/ 8460432 w 8804269"/>
              <a:gd name="connsiteY1" fmla="*/ 0 h 1081597"/>
              <a:gd name="connsiteX2" fmla="*/ 8460432 w 8804269"/>
              <a:gd name="connsiteY2" fmla="*/ 1 h 1081597"/>
              <a:gd name="connsiteX3" fmla="*/ 8804269 w 8804269"/>
              <a:gd name="connsiteY3" fmla="*/ 1 h 1081597"/>
              <a:gd name="connsiteX4" fmla="*/ 8734050 w 8804269"/>
              <a:gd name="connsiteY4" fmla="*/ 564749 h 1081597"/>
              <a:gd name="connsiteX5" fmla="*/ 8731479 w 8804269"/>
              <a:gd name="connsiteY5" fmla="*/ 559979 h 1081597"/>
              <a:gd name="connsiteX6" fmla="*/ 8614474 w 8804269"/>
              <a:gd name="connsiteY6" fmla="*/ 853835 h 1081597"/>
              <a:gd name="connsiteX7" fmla="*/ 8429834 w 8804269"/>
              <a:gd name="connsiteY7" fmla="*/ 1014192 h 1081597"/>
              <a:gd name="connsiteX8" fmla="*/ 8375842 w 8804269"/>
              <a:gd name="connsiteY8" fmla="*/ 1038895 h 1081597"/>
              <a:gd name="connsiteX9" fmla="*/ 8365016 w 8804269"/>
              <a:gd name="connsiteY9" fmla="*/ 1042411 h 1081597"/>
              <a:gd name="connsiteX10" fmla="*/ 8056668 w 8804269"/>
              <a:gd name="connsiteY10" fmla="*/ 1081597 h 1081597"/>
              <a:gd name="connsiteX11" fmla="*/ 8028384 w 8804269"/>
              <a:gd name="connsiteY11" fmla="*/ 1080067 h 1081597"/>
              <a:gd name="connsiteX12" fmla="*/ 8028384 w 8804269"/>
              <a:gd name="connsiteY12" fmla="*/ 1081597 h 1081597"/>
              <a:gd name="connsiteX13" fmla="*/ 7956375 w 8804269"/>
              <a:gd name="connsiteY13" fmla="*/ 1081597 h 1081597"/>
              <a:gd name="connsiteX14" fmla="*/ 7359648 w 8804269"/>
              <a:gd name="connsiteY14" fmla="*/ 1081597 h 1081597"/>
              <a:gd name="connsiteX15" fmla="*/ 0 w 8804269"/>
              <a:gd name="connsiteY15" fmla="*/ 1081597 h 1081597"/>
              <a:gd name="connsiteX16" fmla="*/ 7884368 w 8804269"/>
              <a:gd name="connsiteY16" fmla="*/ 1 h 1081597"/>
              <a:gd name="connsiteX17" fmla="*/ 7884368 w 8804269"/>
              <a:gd name="connsiteY17" fmla="*/ 0 h 1081597"/>
              <a:gd name="connsiteX0" fmla="*/ 7884368 w 8804269"/>
              <a:gd name="connsiteY0" fmla="*/ 1 h 1081597"/>
              <a:gd name="connsiteX1" fmla="*/ 8460432 w 8804269"/>
              <a:gd name="connsiteY1" fmla="*/ 0 h 1081597"/>
              <a:gd name="connsiteX2" fmla="*/ 8460432 w 8804269"/>
              <a:gd name="connsiteY2" fmla="*/ 1 h 1081597"/>
              <a:gd name="connsiteX3" fmla="*/ 8804269 w 8804269"/>
              <a:gd name="connsiteY3" fmla="*/ 1 h 1081597"/>
              <a:gd name="connsiteX4" fmla="*/ 8734050 w 8804269"/>
              <a:gd name="connsiteY4" fmla="*/ 564749 h 1081597"/>
              <a:gd name="connsiteX5" fmla="*/ 8731479 w 8804269"/>
              <a:gd name="connsiteY5" fmla="*/ 559979 h 1081597"/>
              <a:gd name="connsiteX6" fmla="*/ 8614474 w 8804269"/>
              <a:gd name="connsiteY6" fmla="*/ 853835 h 1081597"/>
              <a:gd name="connsiteX7" fmla="*/ 8429834 w 8804269"/>
              <a:gd name="connsiteY7" fmla="*/ 1014192 h 1081597"/>
              <a:gd name="connsiteX8" fmla="*/ 8375842 w 8804269"/>
              <a:gd name="connsiteY8" fmla="*/ 1038895 h 1081597"/>
              <a:gd name="connsiteX9" fmla="*/ 8365016 w 8804269"/>
              <a:gd name="connsiteY9" fmla="*/ 1042411 h 1081597"/>
              <a:gd name="connsiteX10" fmla="*/ 8056668 w 8804269"/>
              <a:gd name="connsiteY10" fmla="*/ 1081597 h 1081597"/>
              <a:gd name="connsiteX11" fmla="*/ 8028384 w 8804269"/>
              <a:gd name="connsiteY11" fmla="*/ 1080067 h 1081597"/>
              <a:gd name="connsiteX12" fmla="*/ 8028384 w 8804269"/>
              <a:gd name="connsiteY12" fmla="*/ 1081597 h 1081597"/>
              <a:gd name="connsiteX13" fmla="*/ 7956375 w 8804269"/>
              <a:gd name="connsiteY13" fmla="*/ 1081597 h 1081597"/>
              <a:gd name="connsiteX14" fmla="*/ 7359648 w 8804269"/>
              <a:gd name="connsiteY14" fmla="*/ 1081597 h 1081597"/>
              <a:gd name="connsiteX15" fmla="*/ 0 w 8804269"/>
              <a:gd name="connsiteY15" fmla="*/ 1081597 h 1081597"/>
              <a:gd name="connsiteX16" fmla="*/ 7884368 w 8804269"/>
              <a:gd name="connsiteY16" fmla="*/ 1 h 1081597"/>
              <a:gd name="connsiteX0" fmla="*/ 0 w 8804269"/>
              <a:gd name="connsiteY0" fmla="*/ 1081597 h 1081597"/>
              <a:gd name="connsiteX1" fmla="*/ 8460432 w 8804269"/>
              <a:gd name="connsiteY1" fmla="*/ 0 h 1081597"/>
              <a:gd name="connsiteX2" fmla="*/ 8460432 w 8804269"/>
              <a:gd name="connsiteY2" fmla="*/ 1 h 1081597"/>
              <a:gd name="connsiteX3" fmla="*/ 8804269 w 8804269"/>
              <a:gd name="connsiteY3" fmla="*/ 1 h 1081597"/>
              <a:gd name="connsiteX4" fmla="*/ 8734050 w 8804269"/>
              <a:gd name="connsiteY4" fmla="*/ 564749 h 1081597"/>
              <a:gd name="connsiteX5" fmla="*/ 8731479 w 8804269"/>
              <a:gd name="connsiteY5" fmla="*/ 559979 h 1081597"/>
              <a:gd name="connsiteX6" fmla="*/ 8614474 w 8804269"/>
              <a:gd name="connsiteY6" fmla="*/ 853835 h 1081597"/>
              <a:gd name="connsiteX7" fmla="*/ 8429834 w 8804269"/>
              <a:gd name="connsiteY7" fmla="*/ 1014192 h 1081597"/>
              <a:gd name="connsiteX8" fmla="*/ 8375842 w 8804269"/>
              <a:gd name="connsiteY8" fmla="*/ 1038895 h 1081597"/>
              <a:gd name="connsiteX9" fmla="*/ 8365016 w 8804269"/>
              <a:gd name="connsiteY9" fmla="*/ 1042411 h 1081597"/>
              <a:gd name="connsiteX10" fmla="*/ 8056668 w 8804269"/>
              <a:gd name="connsiteY10" fmla="*/ 1081597 h 1081597"/>
              <a:gd name="connsiteX11" fmla="*/ 8028384 w 8804269"/>
              <a:gd name="connsiteY11" fmla="*/ 1080067 h 1081597"/>
              <a:gd name="connsiteX12" fmla="*/ 8028384 w 8804269"/>
              <a:gd name="connsiteY12" fmla="*/ 1081597 h 1081597"/>
              <a:gd name="connsiteX13" fmla="*/ 7956375 w 8804269"/>
              <a:gd name="connsiteY13" fmla="*/ 1081597 h 1081597"/>
              <a:gd name="connsiteX14" fmla="*/ 7359648 w 8804269"/>
              <a:gd name="connsiteY14" fmla="*/ 1081597 h 1081597"/>
              <a:gd name="connsiteX15" fmla="*/ 0 w 8804269"/>
              <a:gd name="connsiteY15" fmla="*/ 1081597 h 1081597"/>
              <a:gd name="connsiteX0" fmla="*/ 0 w 8804269"/>
              <a:gd name="connsiteY0" fmla="*/ 1081597 h 1081597"/>
              <a:gd name="connsiteX1" fmla="*/ 8460432 w 8804269"/>
              <a:gd name="connsiteY1" fmla="*/ 0 h 1081597"/>
              <a:gd name="connsiteX2" fmla="*/ 8804269 w 8804269"/>
              <a:gd name="connsiteY2" fmla="*/ 1 h 1081597"/>
              <a:gd name="connsiteX3" fmla="*/ 8734050 w 8804269"/>
              <a:gd name="connsiteY3" fmla="*/ 564749 h 1081597"/>
              <a:gd name="connsiteX4" fmla="*/ 8731479 w 8804269"/>
              <a:gd name="connsiteY4" fmla="*/ 559979 h 1081597"/>
              <a:gd name="connsiteX5" fmla="*/ 8614474 w 8804269"/>
              <a:gd name="connsiteY5" fmla="*/ 853835 h 1081597"/>
              <a:gd name="connsiteX6" fmla="*/ 8429834 w 8804269"/>
              <a:gd name="connsiteY6" fmla="*/ 1014192 h 1081597"/>
              <a:gd name="connsiteX7" fmla="*/ 8375842 w 8804269"/>
              <a:gd name="connsiteY7" fmla="*/ 1038895 h 1081597"/>
              <a:gd name="connsiteX8" fmla="*/ 8365016 w 8804269"/>
              <a:gd name="connsiteY8" fmla="*/ 1042411 h 1081597"/>
              <a:gd name="connsiteX9" fmla="*/ 8056668 w 8804269"/>
              <a:gd name="connsiteY9" fmla="*/ 1081597 h 1081597"/>
              <a:gd name="connsiteX10" fmla="*/ 8028384 w 8804269"/>
              <a:gd name="connsiteY10" fmla="*/ 1080067 h 1081597"/>
              <a:gd name="connsiteX11" fmla="*/ 8028384 w 8804269"/>
              <a:gd name="connsiteY11" fmla="*/ 1081597 h 1081597"/>
              <a:gd name="connsiteX12" fmla="*/ 7956375 w 8804269"/>
              <a:gd name="connsiteY12" fmla="*/ 1081597 h 1081597"/>
              <a:gd name="connsiteX13" fmla="*/ 7359648 w 8804269"/>
              <a:gd name="connsiteY13" fmla="*/ 1081597 h 1081597"/>
              <a:gd name="connsiteX14" fmla="*/ 0 w 8804269"/>
              <a:gd name="connsiteY14" fmla="*/ 1081597 h 1081597"/>
              <a:gd name="connsiteX0" fmla="*/ 0 w 8804269"/>
              <a:gd name="connsiteY0" fmla="*/ 1081597 h 1173037"/>
              <a:gd name="connsiteX1" fmla="*/ 8460432 w 8804269"/>
              <a:gd name="connsiteY1" fmla="*/ 0 h 1173037"/>
              <a:gd name="connsiteX2" fmla="*/ 8804269 w 8804269"/>
              <a:gd name="connsiteY2" fmla="*/ 1 h 1173037"/>
              <a:gd name="connsiteX3" fmla="*/ 8734050 w 8804269"/>
              <a:gd name="connsiteY3" fmla="*/ 564749 h 1173037"/>
              <a:gd name="connsiteX4" fmla="*/ 8731479 w 8804269"/>
              <a:gd name="connsiteY4" fmla="*/ 559979 h 1173037"/>
              <a:gd name="connsiteX5" fmla="*/ 8614474 w 8804269"/>
              <a:gd name="connsiteY5" fmla="*/ 853835 h 1173037"/>
              <a:gd name="connsiteX6" fmla="*/ 8429834 w 8804269"/>
              <a:gd name="connsiteY6" fmla="*/ 1014192 h 1173037"/>
              <a:gd name="connsiteX7" fmla="*/ 8375842 w 8804269"/>
              <a:gd name="connsiteY7" fmla="*/ 1038895 h 1173037"/>
              <a:gd name="connsiteX8" fmla="*/ 8365016 w 8804269"/>
              <a:gd name="connsiteY8" fmla="*/ 1042411 h 1173037"/>
              <a:gd name="connsiteX9" fmla="*/ 8056668 w 8804269"/>
              <a:gd name="connsiteY9" fmla="*/ 1081597 h 1173037"/>
              <a:gd name="connsiteX10" fmla="*/ 8028384 w 8804269"/>
              <a:gd name="connsiteY10" fmla="*/ 1080067 h 1173037"/>
              <a:gd name="connsiteX11" fmla="*/ 8028384 w 8804269"/>
              <a:gd name="connsiteY11" fmla="*/ 1081597 h 1173037"/>
              <a:gd name="connsiteX12" fmla="*/ 7956375 w 8804269"/>
              <a:gd name="connsiteY12" fmla="*/ 1081597 h 1173037"/>
              <a:gd name="connsiteX13" fmla="*/ 7359648 w 8804269"/>
              <a:gd name="connsiteY13" fmla="*/ 1081597 h 1173037"/>
              <a:gd name="connsiteX14" fmla="*/ 91440 w 8804269"/>
              <a:gd name="connsiteY14" fmla="*/ 1173037 h 1173037"/>
              <a:gd name="connsiteX0" fmla="*/ 8368992 w 8712829"/>
              <a:gd name="connsiteY0" fmla="*/ 0 h 1173037"/>
              <a:gd name="connsiteX1" fmla="*/ 8712829 w 8712829"/>
              <a:gd name="connsiteY1" fmla="*/ 1 h 1173037"/>
              <a:gd name="connsiteX2" fmla="*/ 8642610 w 8712829"/>
              <a:gd name="connsiteY2" fmla="*/ 564749 h 1173037"/>
              <a:gd name="connsiteX3" fmla="*/ 8640039 w 8712829"/>
              <a:gd name="connsiteY3" fmla="*/ 559979 h 1173037"/>
              <a:gd name="connsiteX4" fmla="*/ 8523034 w 8712829"/>
              <a:gd name="connsiteY4" fmla="*/ 853835 h 1173037"/>
              <a:gd name="connsiteX5" fmla="*/ 8338394 w 8712829"/>
              <a:gd name="connsiteY5" fmla="*/ 1014192 h 1173037"/>
              <a:gd name="connsiteX6" fmla="*/ 8284402 w 8712829"/>
              <a:gd name="connsiteY6" fmla="*/ 1038895 h 1173037"/>
              <a:gd name="connsiteX7" fmla="*/ 8273576 w 8712829"/>
              <a:gd name="connsiteY7" fmla="*/ 1042411 h 1173037"/>
              <a:gd name="connsiteX8" fmla="*/ 7965228 w 8712829"/>
              <a:gd name="connsiteY8" fmla="*/ 1081597 h 1173037"/>
              <a:gd name="connsiteX9" fmla="*/ 7936944 w 8712829"/>
              <a:gd name="connsiteY9" fmla="*/ 1080067 h 1173037"/>
              <a:gd name="connsiteX10" fmla="*/ 7936944 w 8712829"/>
              <a:gd name="connsiteY10" fmla="*/ 1081597 h 1173037"/>
              <a:gd name="connsiteX11" fmla="*/ 7864935 w 8712829"/>
              <a:gd name="connsiteY11" fmla="*/ 1081597 h 1173037"/>
              <a:gd name="connsiteX12" fmla="*/ 7268208 w 8712829"/>
              <a:gd name="connsiteY12" fmla="*/ 1081597 h 1173037"/>
              <a:gd name="connsiteX13" fmla="*/ 0 w 8712829"/>
              <a:gd name="connsiteY13" fmla="*/ 1173037 h 1173037"/>
              <a:gd name="connsiteX0" fmla="*/ 8712829 w 8712829"/>
              <a:gd name="connsiteY0" fmla="*/ 0 h 1173036"/>
              <a:gd name="connsiteX1" fmla="*/ 8642610 w 8712829"/>
              <a:gd name="connsiteY1" fmla="*/ 564748 h 1173036"/>
              <a:gd name="connsiteX2" fmla="*/ 8640039 w 8712829"/>
              <a:gd name="connsiteY2" fmla="*/ 559978 h 1173036"/>
              <a:gd name="connsiteX3" fmla="*/ 8523034 w 8712829"/>
              <a:gd name="connsiteY3" fmla="*/ 853834 h 1173036"/>
              <a:gd name="connsiteX4" fmla="*/ 8338394 w 8712829"/>
              <a:gd name="connsiteY4" fmla="*/ 1014191 h 1173036"/>
              <a:gd name="connsiteX5" fmla="*/ 8284402 w 8712829"/>
              <a:gd name="connsiteY5" fmla="*/ 1038894 h 1173036"/>
              <a:gd name="connsiteX6" fmla="*/ 8273576 w 8712829"/>
              <a:gd name="connsiteY6" fmla="*/ 1042410 h 1173036"/>
              <a:gd name="connsiteX7" fmla="*/ 7965228 w 8712829"/>
              <a:gd name="connsiteY7" fmla="*/ 1081596 h 1173036"/>
              <a:gd name="connsiteX8" fmla="*/ 7936944 w 8712829"/>
              <a:gd name="connsiteY8" fmla="*/ 1080066 h 1173036"/>
              <a:gd name="connsiteX9" fmla="*/ 7936944 w 8712829"/>
              <a:gd name="connsiteY9" fmla="*/ 1081596 h 1173036"/>
              <a:gd name="connsiteX10" fmla="*/ 7864935 w 8712829"/>
              <a:gd name="connsiteY10" fmla="*/ 1081596 h 1173036"/>
              <a:gd name="connsiteX11" fmla="*/ 7268208 w 8712829"/>
              <a:gd name="connsiteY11" fmla="*/ 1081596 h 1173036"/>
              <a:gd name="connsiteX12" fmla="*/ 0 w 8712829"/>
              <a:gd name="connsiteY12" fmla="*/ 1173036 h 1173036"/>
              <a:gd name="connsiteX0" fmla="*/ 8819921 w 8819921"/>
              <a:gd name="connsiteY0" fmla="*/ 0 h 1082420"/>
              <a:gd name="connsiteX1" fmla="*/ 8749702 w 8819921"/>
              <a:gd name="connsiteY1" fmla="*/ 564748 h 1082420"/>
              <a:gd name="connsiteX2" fmla="*/ 8747131 w 8819921"/>
              <a:gd name="connsiteY2" fmla="*/ 559978 h 1082420"/>
              <a:gd name="connsiteX3" fmla="*/ 8630126 w 8819921"/>
              <a:gd name="connsiteY3" fmla="*/ 853834 h 1082420"/>
              <a:gd name="connsiteX4" fmla="*/ 8445486 w 8819921"/>
              <a:gd name="connsiteY4" fmla="*/ 1014191 h 1082420"/>
              <a:gd name="connsiteX5" fmla="*/ 8391494 w 8819921"/>
              <a:gd name="connsiteY5" fmla="*/ 1038894 h 1082420"/>
              <a:gd name="connsiteX6" fmla="*/ 8380668 w 8819921"/>
              <a:gd name="connsiteY6" fmla="*/ 1042410 h 1082420"/>
              <a:gd name="connsiteX7" fmla="*/ 8072320 w 8819921"/>
              <a:gd name="connsiteY7" fmla="*/ 1081596 h 1082420"/>
              <a:gd name="connsiteX8" fmla="*/ 8044036 w 8819921"/>
              <a:gd name="connsiteY8" fmla="*/ 1080066 h 1082420"/>
              <a:gd name="connsiteX9" fmla="*/ 8044036 w 8819921"/>
              <a:gd name="connsiteY9" fmla="*/ 1081596 h 1082420"/>
              <a:gd name="connsiteX10" fmla="*/ 7972027 w 8819921"/>
              <a:gd name="connsiteY10" fmla="*/ 1081596 h 1082420"/>
              <a:gd name="connsiteX11" fmla="*/ 7375300 w 8819921"/>
              <a:gd name="connsiteY11" fmla="*/ 1081596 h 1082420"/>
              <a:gd name="connsiteX12" fmla="*/ 0 w 8819921"/>
              <a:gd name="connsiteY12" fmla="*/ 1082420 h 1082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819921" h="1082420">
                <a:moveTo>
                  <a:pt x="8819921" y="0"/>
                </a:moveTo>
                <a:lnTo>
                  <a:pt x="8749702" y="564748"/>
                </a:lnTo>
                <a:lnTo>
                  <a:pt x="8747131" y="559978"/>
                </a:lnTo>
                <a:cubicBezTo>
                  <a:pt x="8743206" y="652378"/>
                  <a:pt x="8703261" y="758337"/>
                  <a:pt x="8630126" y="853834"/>
                </a:cubicBezTo>
                <a:cubicBezTo>
                  <a:pt x="8575882" y="924666"/>
                  <a:pt x="8511319" y="979371"/>
                  <a:pt x="8445486" y="1014191"/>
                </a:cubicBezTo>
                <a:cubicBezTo>
                  <a:pt x="8431864" y="1023479"/>
                  <a:pt x="8413641" y="1031899"/>
                  <a:pt x="8391494" y="1038894"/>
                </a:cubicBezTo>
                <a:cubicBezTo>
                  <a:pt x="8388016" y="1040511"/>
                  <a:pt x="8384437" y="1041779"/>
                  <a:pt x="8380668" y="1042410"/>
                </a:cubicBezTo>
                <a:cubicBezTo>
                  <a:pt x="8306931" y="1066643"/>
                  <a:pt x="8196144" y="1081596"/>
                  <a:pt x="8072320" y="1081596"/>
                </a:cubicBezTo>
                <a:lnTo>
                  <a:pt x="8044036" y="1080066"/>
                </a:lnTo>
                <a:lnTo>
                  <a:pt x="8044036" y="1081596"/>
                </a:lnTo>
                <a:lnTo>
                  <a:pt x="7972027" y="1081596"/>
                </a:lnTo>
                <a:lnTo>
                  <a:pt x="7375300" y="1081596"/>
                </a:lnTo>
                <a:lnTo>
                  <a:pt x="0" y="1082420"/>
                </a:lnTo>
              </a:path>
            </a:pathLst>
          </a:custGeom>
          <a:noFill/>
          <a:ln w="19050">
            <a:gradFill flip="none"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path path="circle">
                <a:fillToRect l="50000" t="50000" r="50000" b="5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endParaRPr lang="de-DE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31800" y="288625"/>
            <a:ext cx="9696648" cy="792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31800" y="1600201"/>
            <a:ext cx="11150600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pic>
        <p:nvPicPr>
          <p:cNvPr id="7" name="Picture 8"/>
          <p:cNvPicPr>
            <a:picLocks noChangeAspect="1" noChangeArrowheads="1"/>
          </p:cNvPicPr>
          <p:nvPr userDrawn="1"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2917" y="288926"/>
            <a:ext cx="11430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T:\__Weiterbildung\Marketing\02 Marketingkampagnen Produkte\Lehrplan 21\Logo Lehrplan 21.png"/>
          <p:cNvPicPr>
            <a:picLocks noChangeAspect="1" noChangeArrowheads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86" r="72215" b="17513"/>
          <a:stretch/>
        </p:blipFill>
        <p:spPr bwMode="auto">
          <a:xfrm>
            <a:off x="431371" y="6569846"/>
            <a:ext cx="1248000" cy="207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992544" y="6561349"/>
            <a:ext cx="586784" cy="207527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794BAB9-C8B1-4192-A7D5-61F4677BDAA9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35247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ts val="0"/>
        </a:spcBef>
        <a:spcAft>
          <a:spcPts val="1200"/>
        </a:spcAft>
        <a:buClr>
          <a:schemeClr val="accent1"/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61950" indent="-180975" algn="l" defTabSz="914400" rtl="0" eaLnBrk="1" latinLnBrk="0" hangingPunct="1">
        <a:spcBef>
          <a:spcPts val="0"/>
        </a:spcBef>
        <a:spcAft>
          <a:spcPts val="1200"/>
        </a:spcAft>
        <a:buClr>
          <a:schemeClr val="tx2"/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34988" indent="-173038" algn="l" defTabSz="914400" rtl="0" eaLnBrk="1" latinLnBrk="0" hangingPunct="1">
        <a:spcBef>
          <a:spcPts val="0"/>
        </a:spcBef>
        <a:spcAft>
          <a:spcPts val="1200"/>
        </a:spcAft>
        <a:buClr>
          <a:schemeClr val="tx1"/>
        </a:buClr>
        <a:buFont typeface="Symbol" pitchFamily="18" charset="2"/>
        <a:buChar char="-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15963" indent="-180975" algn="l" defTabSz="914400" rtl="0" eaLnBrk="1" latinLnBrk="0" hangingPunct="1">
        <a:spcBef>
          <a:spcPts val="0"/>
        </a:spcBef>
        <a:spcAft>
          <a:spcPts val="1200"/>
        </a:spcAft>
        <a:buClr>
          <a:schemeClr val="tx2"/>
        </a:buClr>
        <a:buFont typeface="Symbol" pitchFamily="18" charset="2"/>
        <a:buChar char="-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898525" indent="-182563" algn="l" defTabSz="914400" rtl="0" eaLnBrk="1" latinLnBrk="0" hangingPunct="1">
        <a:spcBef>
          <a:spcPts val="0"/>
        </a:spcBef>
        <a:spcAft>
          <a:spcPts val="1200"/>
        </a:spcAft>
        <a:buClr>
          <a:schemeClr val="tx2"/>
        </a:buClr>
        <a:buSzPct val="80000"/>
        <a:buFont typeface="Courier New" pitchFamily="49" charset="0"/>
        <a:buChar char="o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19858" y="368748"/>
            <a:ext cx="7272486" cy="792000"/>
          </a:xfrm>
        </p:spPr>
        <p:txBody>
          <a:bodyPr/>
          <a:lstStyle/>
          <a:p>
            <a:r>
              <a:rPr lang="de-CH" smtClean="0"/>
              <a:t>A </a:t>
            </a:r>
            <a:r>
              <a:rPr lang="de-CH" dirty="0"/>
              <a:t>Cappella </a:t>
            </a:r>
            <a:r>
              <a:rPr lang="de-CH" dirty="0" smtClean="0"/>
              <a:t>– </a:t>
            </a:r>
            <a:r>
              <a:rPr lang="de-CH" dirty="0" err="1" smtClean="0"/>
              <a:t>Enjoy</a:t>
            </a:r>
            <a:r>
              <a:rPr lang="de-CH" dirty="0" smtClean="0"/>
              <a:t> The </a:t>
            </a:r>
            <a:r>
              <a:rPr lang="de-CH" dirty="0"/>
              <a:t>R</a:t>
            </a:r>
            <a:r>
              <a:rPr lang="de-CH" dirty="0" smtClean="0"/>
              <a:t>ain</a:t>
            </a:r>
            <a:endParaRPr lang="de-CH" dirty="0"/>
          </a:p>
        </p:txBody>
      </p:sp>
      <p:sp>
        <p:nvSpPr>
          <p:cNvPr id="3" name="Foliennummernplatzhalter 4"/>
          <p:cNvSpPr txBox="1">
            <a:spLocks/>
          </p:cNvSpPr>
          <p:nvPr/>
        </p:nvSpPr>
        <p:spPr>
          <a:xfrm>
            <a:off x="9904384" y="6561349"/>
            <a:ext cx="440088" cy="207527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794BAB9-C8B1-4192-A7D5-61F4677BDAA9}" type="slidenum">
              <a:rPr lang="de-DE" sz="80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1</a:t>
            </a:fld>
            <a:endParaRPr lang="de-DE" sz="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8940316" y="4113076"/>
            <a:ext cx="612068" cy="324036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endParaRPr lang="de-CH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2289" name="Picture 1" descr="Enjoy the rain_Seite_1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94" b="47876"/>
          <a:stretch/>
        </p:blipFill>
        <p:spPr bwMode="auto">
          <a:xfrm>
            <a:off x="1798370" y="1147744"/>
            <a:ext cx="7754015" cy="5173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 flipV="1">
            <a:off x="3015532" y="-363802"/>
            <a:ext cx="780346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CH" altLang="de-DE" sz="1000"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de-CH" altLang="de-DE" sz="1000"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de-CH" altLang="de-DE">
              <a:latin typeface="Arial" panose="020B0604020202020204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9624392" y="4977174"/>
            <a:ext cx="972108" cy="138499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de-CH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Enjoy</a:t>
            </a:r>
            <a:r>
              <a:rPr lang="de-CH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The Rain</a:t>
            </a:r>
          </a:p>
        </p:txBody>
      </p:sp>
      <p:pic>
        <p:nvPicPr>
          <p:cNvPr id="5" name="Enjoy the rain_Lea L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667396" y="5228910"/>
            <a:ext cx="609600" cy="609600"/>
          </a:xfrm>
          <a:prstGeom prst="rect">
            <a:avLst/>
          </a:prstGeom>
          <a:solidFill>
            <a:schemeClr val="accent3"/>
          </a:solidFill>
        </p:spPr>
      </p:pic>
    </p:spTree>
    <p:extLst>
      <p:ext uri="{BB962C8B-B14F-4D97-AF65-F5344CB8AC3E}">
        <p14:creationId xmlns:p14="http://schemas.microsoft.com/office/powerpoint/2010/main" val="3383290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3437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HSG">
  <a:themeElements>
    <a:clrScheme name="_PHSG">
      <a:dk1>
        <a:srgbClr val="000000"/>
      </a:dk1>
      <a:lt1>
        <a:srgbClr val="FFFFFF"/>
      </a:lt1>
      <a:dk2>
        <a:srgbClr val="666666"/>
      </a:dk2>
      <a:lt2>
        <a:srgbClr val="C0C0C0"/>
      </a:lt2>
      <a:accent1>
        <a:srgbClr val="5FAC22"/>
      </a:accent1>
      <a:accent2>
        <a:srgbClr val="A4CCEA"/>
      </a:accent2>
      <a:accent3>
        <a:srgbClr val="EC7405"/>
      </a:accent3>
      <a:accent4>
        <a:srgbClr val="DFEED3"/>
      </a:accent4>
      <a:accent5>
        <a:srgbClr val="DBEBF7"/>
      </a:accent5>
      <a:accent6>
        <a:srgbClr val="F7C79B"/>
      </a:accent6>
      <a:hlink>
        <a:srgbClr val="5FAC22"/>
      </a:hlink>
      <a:folHlink>
        <a:srgbClr val="666666"/>
      </a:folHlink>
    </a:clrScheme>
    <a:fontScheme name="Arial-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 w="9525">
          <a:solidFill>
            <a:schemeClr val="bg1">
              <a:lumMod val="65000"/>
            </a:schemeClr>
          </a:solidFill>
        </a:ln>
      </a:spPr>
      <a:bodyPr rtlCol="0" anchor="ctr"/>
      <a:lstStyle>
        <a:defPPr algn="ctr">
          <a:spcAft>
            <a:spcPts val="600"/>
          </a:spcAft>
          <a:defRPr sz="1600" dirty="0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>
              <a:lumMod val="75000"/>
              <a:lumOff val="25000"/>
            </a:schemeClr>
          </a:solidFill>
          <a:prstDash val="sysDot"/>
        </a:ln>
        <a:effectLst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effectLst/>
      </a:spPr>
      <a:bodyPr wrap="square" lIns="0" tIns="0" rIns="0" bIns="0" rtlCol="0">
        <a:spAutoFit/>
      </a:bodyPr>
      <a:lstStyle>
        <a:defPPr>
          <a:lnSpc>
            <a:spcPct val="90000"/>
          </a:lnSpc>
          <a:spcAft>
            <a:spcPts val="600"/>
          </a:spcAft>
          <a:defRPr sz="1600" dirty="0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</Words>
  <Application>Microsoft Office PowerPoint</Application>
  <PresentationFormat>Breitbild</PresentationFormat>
  <Paragraphs>5</Paragraphs>
  <Slides>1</Slides>
  <Notes>1</Notes>
  <HiddenSlides>0</HiddenSlides>
  <MMClips>1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</vt:i4>
      </vt:variant>
    </vt:vector>
  </HeadingPairs>
  <TitlesOfParts>
    <vt:vector size="11" baseType="lpstr">
      <vt:lpstr>Arial</vt:lpstr>
      <vt:lpstr>Calibri</vt:lpstr>
      <vt:lpstr>Calibri Light</vt:lpstr>
      <vt:lpstr>Courier New</vt:lpstr>
      <vt:lpstr>Symbol</vt:lpstr>
      <vt:lpstr>Times</vt:lpstr>
      <vt:lpstr>Times New Roman</vt:lpstr>
      <vt:lpstr>Verdana</vt:lpstr>
      <vt:lpstr>Office</vt:lpstr>
      <vt:lpstr>PHSG</vt:lpstr>
      <vt:lpstr>A Cappella – Enjoy The Rain</vt:lpstr>
    </vt:vector>
  </TitlesOfParts>
  <Company>PHSG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Lernumgebung A Cappella – Hörauftrag</dc:title>
  <dc:creator>Engler Rolf PHSG</dc:creator>
  <cp:lastModifiedBy>Engler Rolf PHSG</cp:lastModifiedBy>
  <cp:revision>5</cp:revision>
  <dcterms:created xsi:type="dcterms:W3CDTF">2020-07-08T08:45:05Z</dcterms:created>
  <dcterms:modified xsi:type="dcterms:W3CDTF">2020-07-09T14:34:04Z</dcterms:modified>
</cp:coreProperties>
</file>